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slideLayouts/slideLayout2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 id="2147483652" r:id="rId2"/>
    <p:sldMasterId id="2147483684" r:id="rId3"/>
  </p:sldMasterIdLst>
  <p:notesMasterIdLst>
    <p:notesMasterId r:id="rId26"/>
  </p:notesMasterIdLst>
  <p:handoutMasterIdLst>
    <p:handoutMasterId r:id="rId27"/>
  </p:handoutMasterIdLst>
  <p:sldIdLst>
    <p:sldId id="256" r:id="rId4"/>
    <p:sldId id="262" r:id="rId5"/>
    <p:sldId id="330" r:id="rId6"/>
    <p:sldId id="332" r:id="rId7"/>
    <p:sldId id="333" r:id="rId8"/>
    <p:sldId id="334" r:id="rId9"/>
    <p:sldId id="335" r:id="rId10"/>
    <p:sldId id="336" r:id="rId11"/>
    <p:sldId id="338" r:id="rId12"/>
    <p:sldId id="339" r:id="rId13"/>
    <p:sldId id="340" r:id="rId14"/>
    <p:sldId id="344" r:id="rId15"/>
    <p:sldId id="342" r:id="rId16"/>
    <p:sldId id="343" r:id="rId17"/>
    <p:sldId id="345" r:id="rId18"/>
    <p:sldId id="347" r:id="rId19"/>
    <p:sldId id="348" r:id="rId20"/>
    <p:sldId id="349" r:id="rId21"/>
    <p:sldId id="350" r:id="rId22"/>
    <p:sldId id="351" r:id="rId23"/>
    <p:sldId id="352" r:id="rId24"/>
    <p:sldId id="331" r:id="rId25"/>
  </p:sldIdLst>
  <p:sldSz cx="12192000" cy="6858000"/>
  <p:notesSz cx="6858000" cy="9144000"/>
  <p:defaultText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364"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782" autoAdjust="0"/>
    <p:restoredTop sz="85513" autoAdjust="0"/>
  </p:normalViewPr>
  <p:slideViewPr>
    <p:cSldViewPr snapToGrid="0">
      <p:cViewPr varScale="1">
        <p:scale>
          <a:sx n="84" d="100"/>
          <a:sy n="84" d="100"/>
        </p:scale>
        <p:origin x="216" y="400"/>
      </p:cViewPr>
      <p:guideLst>
        <p:guide orient="horz" pos="2364"/>
        <p:guide pos="3840"/>
      </p:guideLst>
    </p:cSldViewPr>
  </p:slideViewPr>
  <p:notesTextViewPr>
    <p:cViewPr>
      <p:scale>
        <a:sx n="1" d="1"/>
        <a:sy n="1" d="1"/>
      </p:scale>
      <p:origin x="0" y="0"/>
    </p:cViewPr>
  </p:notesTextViewPr>
  <p:sorterViewPr>
    <p:cViewPr>
      <p:scale>
        <a:sx n="66" d="100"/>
        <a:sy n="66" d="100"/>
      </p:scale>
      <p:origin x="0" y="0"/>
    </p:cViewPr>
  </p:sorterViewPr>
  <p:notesViewPr>
    <p:cSldViewPr snapToGrid="0" showGuides="1">
      <p:cViewPr varScale="1">
        <p:scale>
          <a:sx n="86" d="100"/>
          <a:sy n="86" d="100"/>
        </p:scale>
        <p:origin x="3012" y="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notesMaster" Target="notesMasters/notesMaster1.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presProps" Target="presProp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handoutMaster" Target="handoutMasters/handoutMaster1.xml"/><Relationship Id="rId30"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3E5EDA4-72C7-FD41-BDDA-F4CD8E0C1BFC}" type="doc">
      <dgm:prSet loTypeId="urn:microsoft.com/office/officeart/2005/8/layout/process5" loCatId="" qsTypeId="urn:microsoft.com/office/officeart/2005/8/quickstyle/simple1" qsCatId="simple" csTypeId="urn:microsoft.com/office/officeart/2005/8/colors/colorful5" csCatId="colorful" phldr="1"/>
      <dgm:spPr/>
      <dgm:t>
        <a:bodyPr/>
        <a:lstStyle/>
        <a:p>
          <a:endParaRPr lang="en-US"/>
        </a:p>
      </dgm:t>
    </dgm:pt>
    <dgm:pt modelId="{1CCC8957-991B-944E-9D8A-856E9D4FC50E}">
      <dgm:prSet phldrT="[Text]"/>
      <dgm:spPr/>
      <dgm:t>
        <a:bodyPr/>
        <a:lstStyle/>
        <a:p>
          <a:r>
            <a:rPr lang="en-US" dirty="0">
              <a:solidFill>
                <a:schemeClr val="tx1"/>
              </a:solidFill>
            </a:rPr>
            <a:t>Retrieve Geographical Coordinates</a:t>
          </a:r>
        </a:p>
      </dgm:t>
    </dgm:pt>
    <dgm:pt modelId="{71D60D91-E20A-3347-B2DA-039136D8B9B6}" type="parTrans" cxnId="{85AF5C8A-1057-8740-857C-1C1B5D2D6D6B}">
      <dgm:prSet/>
      <dgm:spPr/>
      <dgm:t>
        <a:bodyPr/>
        <a:lstStyle/>
        <a:p>
          <a:endParaRPr lang="en-US">
            <a:solidFill>
              <a:schemeClr val="tx1"/>
            </a:solidFill>
          </a:endParaRPr>
        </a:p>
      </dgm:t>
    </dgm:pt>
    <dgm:pt modelId="{39C35712-AC8D-1C4F-977B-C30A7186C6E9}" type="sibTrans" cxnId="{85AF5C8A-1057-8740-857C-1C1B5D2D6D6B}">
      <dgm:prSet/>
      <dgm:spPr/>
      <dgm:t>
        <a:bodyPr/>
        <a:lstStyle/>
        <a:p>
          <a:endParaRPr lang="en-US">
            <a:solidFill>
              <a:schemeClr val="tx1"/>
            </a:solidFill>
          </a:endParaRPr>
        </a:p>
      </dgm:t>
    </dgm:pt>
    <dgm:pt modelId="{6A201F0B-08A6-A247-AC46-6185B259E20B}">
      <dgm:prSet phldrT="[Text]"/>
      <dgm:spPr/>
      <dgm:t>
        <a:bodyPr/>
        <a:lstStyle/>
        <a:p>
          <a:r>
            <a:rPr lang="en-US">
              <a:solidFill>
                <a:schemeClr val="tx1"/>
              </a:solidFill>
            </a:rPr>
            <a:t>Get the latitude and longitude values of New York City along with its neighborhoods and boroughs</a:t>
          </a:r>
          <a:endParaRPr lang="en-US" dirty="0">
            <a:solidFill>
              <a:schemeClr val="tx1"/>
            </a:solidFill>
          </a:endParaRPr>
        </a:p>
      </dgm:t>
    </dgm:pt>
    <dgm:pt modelId="{A592818C-D231-B24C-BDB0-71C71972CA88}" type="parTrans" cxnId="{EE67FC98-872F-1D41-B3B9-297EE4F1FE67}">
      <dgm:prSet/>
      <dgm:spPr/>
      <dgm:t>
        <a:bodyPr/>
        <a:lstStyle/>
        <a:p>
          <a:endParaRPr lang="en-US">
            <a:solidFill>
              <a:schemeClr val="tx1"/>
            </a:solidFill>
          </a:endParaRPr>
        </a:p>
      </dgm:t>
    </dgm:pt>
    <dgm:pt modelId="{C34B3FF0-67FF-9549-834A-D5E245EE0E83}" type="sibTrans" cxnId="{EE67FC98-872F-1D41-B3B9-297EE4F1FE67}">
      <dgm:prSet/>
      <dgm:spPr/>
      <dgm:t>
        <a:bodyPr/>
        <a:lstStyle/>
        <a:p>
          <a:endParaRPr lang="en-US">
            <a:solidFill>
              <a:schemeClr val="tx1"/>
            </a:solidFill>
          </a:endParaRPr>
        </a:p>
      </dgm:t>
    </dgm:pt>
    <dgm:pt modelId="{7A24F8A0-3D9B-7F45-87DD-8395BD4FD852}">
      <dgm:prSet phldrT="[Text]"/>
      <dgm:spPr/>
      <dgm:t>
        <a:bodyPr/>
        <a:lstStyle/>
        <a:p>
          <a:r>
            <a:rPr lang="en-US">
              <a:solidFill>
                <a:schemeClr val="tx1"/>
              </a:solidFill>
            </a:rPr>
            <a:t>Generate Map</a:t>
          </a:r>
          <a:endParaRPr lang="en-US" dirty="0">
            <a:solidFill>
              <a:schemeClr val="tx1"/>
            </a:solidFill>
          </a:endParaRPr>
        </a:p>
      </dgm:t>
    </dgm:pt>
    <dgm:pt modelId="{15206B21-7785-134A-8FD0-BC84458C96E4}" type="parTrans" cxnId="{7CD3F51D-354F-EA41-BF98-84E919A4AFDF}">
      <dgm:prSet/>
      <dgm:spPr/>
      <dgm:t>
        <a:bodyPr/>
        <a:lstStyle/>
        <a:p>
          <a:endParaRPr lang="en-US">
            <a:solidFill>
              <a:schemeClr val="tx1"/>
            </a:solidFill>
          </a:endParaRPr>
        </a:p>
      </dgm:t>
    </dgm:pt>
    <dgm:pt modelId="{28E71874-F358-B747-AC91-D9CA2903CEED}" type="sibTrans" cxnId="{7CD3F51D-354F-EA41-BF98-84E919A4AFDF}">
      <dgm:prSet/>
      <dgm:spPr/>
      <dgm:t>
        <a:bodyPr/>
        <a:lstStyle/>
        <a:p>
          <a:endParaRPr lang="en-US">
            <a:solidFill>
              <a:schemeClr val="tx1"/>
            </a:solidFill>
          </a:endParaRPr>
        </a:p>
      </dgm:t>
    </dgm:pt>
    <dgm:pt modelId="{B6F52AE0-F308-2542-A3D8-957D88C08344}">
      <dgm:prSet phldrT="[Text]"/>
      <dgm:spPr/>
      <dgm:t>
        <a:bodyPr/>
        <a:lstStyle/>
        <a:p>
          <a:r>
            <a:rPr lang="en-US">
              <a:solidFill>
                <a:schemeClr val="tx1"/>
              </a:solidFill>
            </a:rPr>
            <a:t>Create a map of New York using Folium library to show the neighborhoods using latitude and longitude values</a:t>
          </a:r>
          <a:endParaRPr lang="en-US" dirty="0">
            <a:solidFill>
              <a:schemeClr val="tx1"/>
            </a:solidFill>
          </a:endParaRPr>
        </a:p>
      </dgm:t>
    </dgm:pt>
    <dgm:pt modelId="{945B0208-4622-EC4F-B47E-1940D55F1C4E}" type="parTrans" cxnId="{8BAA0A11-C1CB-0045-A6DA-786BBC4C3954}">
      <dgm:prSet/>
      <dgm:spPr/>
      <dgm:t>
        <a:bodyPr/>
        <a:lstStyle/>
        <a:p>
          <a:endParaRPr lang="en-US">
            <a:solidFill>
              <a:schemeClr val="tx1"/>
            </a:solidFill>
          </a:endParaRPr>
        </a:p>
      </dgm:t>
    </dgm:pt>
    <dgm:pt modelId="{F5613BF4-7E54-FA47-92AD-880B4C74B3AE}" type="sibTrans" cxnId="{8BAA0A11-C1CB-0045-A6DA-786BBC4C3954}">
      <dgm:prSet/>
      <dgm:spPr/>
      <dgm:t>
        <a:bodyPr/>
        <a:lstStyle/>
        <a:p>
          <a:endParaRPr lang="en-US">
            <a:solidFill>
              <a:schemeClr val="tx1"/>
            </a:solidFill>
          </a:endParaRPr>
        </a:p>
      </dgm:t>
    </dgm:pt>
    <dgm:pt modelId="{CC9A7ACD-579A-C54D-8B24-108023A44BCA}">
      <dgm:prSet phldrT="[Text]"/>
      <dgm:spPr/>
      <dgm:t>
        <a:bodyPr/>
        <a:lstStyle/>
        <a:p>
          <a:r>
            <a:rPr lang="en-US">
              <a:solidFill>
                <a:schemeClr val="tx1"/>
              </a:solidFill>
            </a:rPr>
            <a:t>Retrieve Venue Info</a:t>
          </a:r>
          <a:endParaRPr lang="en-US" dirty="0">
            <a:solidFill>
              <a:schemeClr val="tx1"/>
            </a:solidFill>
          </a:endParaRPr>
        </a:p>
      </dgm:t>
    </dgm:pt>
    <dgm:pt modelId="{F4A6C714-3FAE-EC41-BC29-BB73F1C84952}" type="parTrans" cxnId="{979542EF-A824-334F-B1F5-47148E2BBB10}">
      <dgm:prSet/>
      <dgm:spPr/>
      <dgm:t>
        <a:bodyPr/>
        <a:lstStyle/>
        <a:p>
          <a:endParaRPr lang="en-US">
            <a:solidFill>
              <a:schemeClr val="tx1"/>
            </a:solidFill>
          </a:endParaRPr>
        </a:p>
      </dgm:t>
    </dgm:pt>
    <dgm:pt modelId="{36B1911E-CD7D-4D48-B452-DD9A27422502}" type="sibTrans" cxnId="{979542EF-A824-334F-B1F5-47148E2BBB10}">
      <dgm:prSet/>
      <dgm:spPr/>
      <dgm:t>
        <a:bodyPr/>
        <a:lstStyle/>
        <a:p>
          <a:endParaRPr lang="en-US">
            <a:solidFill>
              <a:schemeClr val="tx1"/>
            </a:solidFill>
          </a:endParaRPr>
        </a:p>
      </dgm:t>
    </dgm:pt>
    <dgm:pt modelId="{7099CEC4-742C-0B48-B60F-40DF95A04275}">
      <dgm:prSet phldrT="[Text]"/>
      <dgm:spPr/>
      <dgm:t>
        <a:bodyPr/>
        <a:lstStyle/>
        <a:p>
          <a:r>
            <a:rPr lang="en-US">
              <a:solidFill>
                <a:schemeClr val="tx1"/>
              </a:solidFill>
            </a:rPr>
            <a:t>Invoke Foursquare API to get list of venues for each neighborhood using the respective geographical coordinates</a:t>
          </a:r>
          <a:endParaRPr lang="en-US" dirty="0">
            <a:solidFill>
              <a:schemeClr val="tx1"/>
            </a:solidFill>
          </a:endParaRPr>
        </a:p>
      </dgm:t>
    </dgm:pt>
    <dgm:pt modelId="{735BF1D5-6474-6046-8870-BF85D9F4E1FF}" type="parTrans" cxnId="{91B4CC5B-C65F-CA4F-97AF-B62A3D47E001}">
      <dgm:prSet/>
      <dgm:spPr/>
      <dgm:t>
        <a:bodyPr/>
        <a:lstStyle/>
        <a:p>
          <a:endParaRPr lang="en-US">
            <a:solidFill>
              <a:schemeClr val="tx1"/>
            </a:solidFill>
          </a:endParaRPr>
        </a:p>
      </dgm:t>
    </dgm:pt>
    <dgm:pt modelId="{9365BE94-8AA0-5F41-8D38-FA0C02EEF6D2}" type="sibTrans" cxnId="{91B4CC5B-C65F-CA4F-97AF-B62A3D47E001}">
      <dgm:prSet/>
      <dgm:spPr/>
      <dgm:t>
        <a:bodyPr/>
        <a:lstStyle/>
        <a:p>
          <a:endParaRPr lang="en-US">
            <a:solidFill>
              <a:schemeClr val="tx1"/>
            </a:solidFill>
          </a:endParaRPr>
        </a:p>
      </dgm:t>
    </dgm:pt>
    <dgm:pt modelId="{7A2FD790-E5EC-3F42-83A3-887B99BF2345}">
      <dgm:prSet phldrT="[Text]"/>
      <dgm:spPr/>
      <dgm:t>
        <a:bodyPr/>
        <a:lstStyle/>
        <a:p>
          <a:r>
            <a:rPr lang="en-US">
              <a:solidFill>
                <a:schemeClr val="tx1"/>
              </a:solidFill>
            </a:rPr>
            <a:t>Radius = 750 
Limit = 100</a:t>
          </a:r>
          <a:endParaRPr lang="en-US" dirty="0">
            <a:solidFill>
              <a:schemeClr val="tx1"/>
            </a:solidFill>
          </a:endParaRPr>
        </a:p>
      </dgm:t>
    </dgm:pt>
    <dgm:pt modelId="{9E69120B-0418-9046-B69E-A08565696C2D}" type="parTrans" cxnId="{C3AF76A7-618C-A743-83F5-10970DE020C8}">
      <dgm:prSet/>
      <dgm:spPr/>
      <dgm:t>
        <a:bodyPr/>
        <a:lstStyle/>
        <a:p>
          <a:endParaRPr lang="en-US">
            <a:solidFill>
              <a:schemeClr val="tx1"/>
            </a:solidFill>
          </a:endParaRPr>
        </a:p>
      </dgm:t>
    </dgm:pt>
    <dgm:pt modelId="{F9D750B8-792C-4B4D-A665-96CF8A741225}" type="sibTrans" cxnId="{C3AF76A7-618C-A743-83F5-10970DE020C8}">
      <dgm:prSet/>
      <dgm:spPr/>
      <dgm:t>
        <a:bodyPr/>
        <a:lstStyle/>
        <a:p>
          <a:endParaRPr lang="en-US">
            <a:solidFill>
              <a:schemeClr val="tx1"/>
            </a:solidFill>
          </a:endParaRPr>
        </a:p>
      </dgm:t>
    </dgm:pt>
    <dgm:pt modelId="{1356C107-30B2-F44A-85AB-04760901A063}">
      <dgm:prSet phldrT="[Text]"/>
      <dgm:spPr/>
      <dgm:t>
        <a:bodyPr/>
        <a:lstStyle/>
        <a:p>
          <a:r>
            <a:rPr lang="en-US">
              <a:solidFill>
                <a:schemeClr val="tx1"/>
              </a:solidFill>
            </a:rPr>
            <a:t>Process Venue Info</a:t>
          </a:r>
          <a:endParaRPr lang="en-US" dirty="0">
            <a:solidFill>
              <a:schemeClr val="tx1"/>
            </a:solidFill>
          </a:endParaRPr>
        </a:p>
      </dgm:t>
    </dgm:pt>
    <dgm:pt modelId="{0BF827FF-A703-C44B-90B6-AA9F274A67B8}" type="parTrans" cxnId="{4F1D0ABC-2610-314F-9F5F-D458E982B32B}">
      <dgm:prSet/>
      <dgm:spPr/>
      <dgm:t>
        <a:bodyPr/>
        <a:lstStyle/>
        <a:p>
          <a:endParaRPr lang="en-US">
            <a:solidFill>
              <a:schemeClr val="tx1"/>
            </a:solidFill>
          </a:endParaRPr>
        </a:p>
      </dgm:t>
    </dgm:pt>
    <dgm:pt modelId="{CFFEB47B-8A0E-164B-B822-61C6609FD976}" type="sibTrans" cxnId="{4F1D0ABC-2610-314F-9F5F-D458E982B32B}">
      <dgm:prSet/>
      <dgm:spPr/>
      <dgm:t>
        <a:bodyPr/>
        <a:lstStyle/>
        <a:p>
          <a:endParaRPr lang="en-US">
            <a:solidFill>
              <a:schemeClr val="tx1"/>
            </a:solidFill>
          </a:endParaRPr>
        </a:p>
      </dgm:t>
    </dgm:pt>
    <dgm:pt modelId="{EB470793-3DA7-C248-8B4F-3CC5DAA2782F}">
      <dgm:prSet phldrT="[Text]"/>
      <dgm:spPr/>
      <dgm:t>
        <a:bodyPr/>
        <a:lstStyle/>
        <a:p>
          <a:r>
            <a:rPr lang="en-US">
              <a:solidFill>
                <a:schemeClr val="tx1"/>
              </a:solidFill>
            </a:rPr>
            <a:t>Neighborhood Analysis</a:t>
          </a:r>
          <a:endParaRPr lang="en-US" dirty="0">
            <a:solidFill>
              <a:schemeClr val="tx1"/>
            </a:solidFill>
          </a:endParaRPr>
        </a:p>
      </dgm:t>
    </dgm:pt>
    <dgm:pt modelId="{FB399B6D-6F24-A04F-BCBA-A9DF66045EE8}" type="parTrans" cxnId="{E4032241-5FBB-5A4A-84C6-77817F29C47F}">
      <dgm:prSet/>
      <dgm:spPr/>
      <dgm:t>
        <a:bodyPr/>
        <a:lstStyle/>
        <a:p>
          <a:endParaRPr lang="en-US">
            <a:solidFill>
              <a:schemeClr val="tx1"/>
            </a:solidFill>
          </a:endParaRPr>
        </a:p>
      </dgm:t>
    </dgm:pt>
    <dgm:pt modelId="{D8441081-00B7-9A42-A121-26A96C23ED0C}" type="sibTrans" cxnId="{E4032241-5FBB-5A4A-84C6-77817F29C47F}">
      <dgm:prSet/>
      <dgm:spPr/>
      <dgm:t>
        <a:bodyPr/>
        <a:lstStyle/>
        <a:p>
          <a:endParaRPr lang="en-US">
            <a:solidFill>
              <a:schemeClr val="tx1"/>
            </a:solidFill>
          </a:endParaRPr>
        </a:p>
      </dgm:t>
    </dgm:pt>
    <dgm:pt modelId="{B34A0ED3-CB27-AC4E-8D08-D33A8324215A}">
      <dgm:prSet phldrT="[Text]"/>
      <dgm:spPr/>
      <dgm:t>
        <a:bodyPr/>
        <a:lstStyle/>
        <a:p>
          <a:r>
            <a:rPr lang="en-US">
              <a:solidFill>
                <a:schemeClr val="tx1"/>
              </a:solidFill>
            </a:rPr>
            <a:t>Venue details were grouped and encoded before arriving at a list of top 10 venues for each neighborhood</a:t>
          </a:r>
          <a:endParaRPr lang="en-US" dirty="0">
            <a:solidFill>
              <a:schemeClr val="tx1"/>
            </a:solidFill>
          </a:endParaRPr>
        </a:p>
      </dgm:t>
    </dgm:pt>
    <dgm:pt modelId="{DDF37244-1C8A-8F47-9D68-9A855D4BD0CC}" type="parTrans" cxnId="{D85ABE37-B9F4-7940-ABDC-060451A61F66}">
      <dgm:prSet/>
      <dgm:spPr/>
      <dgm:t>
        <a:bodyPr/>
        <a:lstStyle/>
        <a:p>
          <a:endParaRPr lang="en-US">
            <a:solidFill>
              <a:schemeClr val="tx1"/>
            </a:solidFill>
          </a:endParaRPr>
        </a:p>
      </dgm:t>
    </dgm:pt>
    <dgm:pt modelId="{D0534BFB-8EC6-3947-9BB6-26BD28312199}" type="sibTrans" cxnId="{D85ABE37-B9F4-7940-ABDC-060451A61F66}">
      <dgm:prSet/>
      <dgm:spPr/>
      <dgm:t>
        <a:bodyPr/>
        <a:lstStyle/>
        <a:p>
          <a:endParaRPr lang="en-US">
            <a:solidFill>
              <a:schemeClr val="tx1"/>
            </a:solidFill>
          </a:endParaRPr>
        </a:p>
      </dgm:t>
    </dgm:pt>
    <dgm:pt modelId="{D24332A0-6E02-224A-AB96-E357561E9D0B}">
      <dgm:prSet phldrT="[Text]"/>
      <dgm:spPr/>
      <dgm:t>
        <a:bodyPr/>
        <a:lstStyle/>
        <a:p>
          <a:r>
            <a:rPr lang="en-US">
              <a:solidFill>
                <a:schemeClr val="tx1"/>
              </a:solidFill>
            </a:rPr>
            <a:t>Clustering</a:t>
          </a:r>
          <a:endParaRPr lang="en-US" dirty="0">
            <a:solidFill>
              <a:schemeClr val="tx1"/>
            </a:solidFill>
          </a:endParaRPr>
        </a:p>
      </dgm:t>
    </dgm:pt>
    <dgm:pt modelId="{F9C79969-2D24-7848-B50D-15B048A3F5CC}" type="parTrans" cxnId="{FF1E67D0-1817-DA41-B589-0C5AEA0EA0D2}">
      <dgm:prSet/>
      <dgm:spPr/>
      <dgm:t>
        <a:bodyPr/>
        <a:lstStyle/>
        <a:p>
          <a:endParaRPr lang="en-US">
            <a:solidFill>
              <a:schemeClr val="tx1"/>
            </a:solidFill>
          </a:endParaRPr>
        </a:p>
      </dgm:t>
    </dgm:pt>
    <dgm:pt modelId="{FA1B2BEB-1563-9E47-84FF-570E3C2BAA92}" type="sibTrans" cxnId="{FF1E67D0-1817-DA41-B589-0C5AEA0EA0D2}">
      <dgm:prSet/>
      <dgm:spPr/>
      <dgm:t>
        <a:bodyPr/>
        <a:lstStyle/>
        <a:p>
          <a:endParaRPr lang="en-US">
            <a:solidFill>
              <a:schemeClr val="tx1"/>
            </a:solidFill>
          </a:endParaRPr>
        </a:p>
      </dgm:t>
    </dgm:pt>
    <dgm:pt modelId="{3D44CD6B-9B18-5A46-8DCB-E7FF76B23265}">
      <dgm:prSet phldrT="[Text]"/>
      <dgm:spPr/>
      <dgm:t>
        <a:bodyPr/>
        <a:lstStyle/>
        <a:p>
          <a:r>
            <a:rPr lang="en-US" b="0" i="0" u="none">
              <a:solidFill>
                <a:schemeClr val="tx1"/>
              </a:solidFill>
            </a:rPr>
            <a:t>Run u</a:t>
          </a:r>
          <a:r>
            <a:rPr lang="en-US" b="0">
              <a:solidFill>
                <a:schemeClr val="tx1"/>
              </a:solidFill>
            </a:rPr>
            <a:t>nsupervised machine learning algorithm </a:t>
          </a:r>
          <a:r>
            <a:rPr lang="en-US" b="0" i="0" u="none">
              <a:solidFill>
                <a:schemeClr val="tx1"/>
              </a:solidFill>
            </a:rPr>
            <a:t>k-means to cluster the neighborhood based on </a:t>
          </a:r>
          <a:r>
            <a:rPr lang="en-US" b="0">
              <a:solidFill>
                <a:schemeClr val="tx1"/>
              </a:solidFill>
            </a:rPr>
            <a:t>different categories of places in each neighborhood</a:t>
          </a:r>
          <a:endParaRPr lang="en-US" b="0" dirty="0">
            <a:solidFill>
              <a:schemeClr val="tx1"/>
            </a:solidFill>
          </a:endParaRPr>
        </a:p>
      </dgm:t>
    </dgm:pt>
    <dgm:pt modelId="{954F38B9-3478-994D-BE32-38AEFE6967CC}" type="parTrans" cxnId="{620D215B-486A-9B48-963B-870ADAC6F295}">
      <dgm:prSet/>
      <dgm:spPr/>
      <dgm:t>
        <a:bodyPr/>
        <a:lstStyle/>
        <a:p>
          <a:endParaRPr lang="en-US">
            <a:solidFill>
              <a:schemeClr val="tx1"/>
            </a:solidFill>
          </a:endParaRPr>
        </a:p>
      </dgm:t>
    </dgm:pt>
    <dgm:pt modelId="{59A01EE5-8B5F-5643-B36C-E151E7E69B50}" type="sibTrans" cxnId="{620D215B-486A-9B48-963B-870ADAC6F295}">
      <dgm:prSet/>
      <dgm:spPr/>
      <dgm:t>
        <a:bodyPr/>
        <a:lstStyle/>
        <a:p>
          <a:endParaRPr lang="en-US">
            <a:solidFill>
              <a:schemeClr val="tx1"/>
            </a:solidFill>
          </a:endParaRPr>
        </a:p>
      </dgm:t>
    </dgm:pt>
    <dgm:pt modelId="{77D7211E-7C20-9A49-9307-30C8C2D8EBE1}">
      <dgm:prSet phldrT="[Text]"/>
      <dgm:spPr/>
      <dgm:t>
        <a:bodyPr/>
        <a:lstStyle/>
        <a:p>
          <a:r>
            <a:rPr lang="en-US">
              <a:solidFill>
                <a:schemeClr val="tx1"/>
              </a:solidFill>
            </a:rPr>
            <a:t>The neighborhoods were filtered based in user inputs and a comparative analysis was done to arrive at the short-listed neighborhoods.</a:t>
          </a:r>
          <a:endParaRPr lang="en-US" dirty="0">
            <a:solidFill>
              <a:schemeClr val="tx1"/>
            </a:solidFill>
          </a:endParaRPr>
        </a:p>
      </dgm:t>
    </dgm:pt>
    <dgm:pt modelId="{FF530BD9-C2DC-6F46-983D-EF9A2319AB9B}" type="parTrans" cxnId="{EE8CF10E-F43D-5042-9ECD-9E8CBC7593B0}">
      <dgm:prSet/>
      <dgm:spPr/>
      <dgm:t>
        <a:bodyPr/>
        <a:lstStyle/>
        <a:p>
          <a:endParaRPr lang="en-US">
            <a:solidFill>
              <a:schemeClr val="tx1"/>
            </a:solidFill>
          </a:endParaRPr>
        </a:p>
      </dgm:t>
    </dgm:pt>
    <dgm:pt modelId="{82970E23-B050-C342-94F2-FF40309F3FFE}" type="sibTrans" cxnId="{EE8CF10E-F43D-5042-9ECD-9E8CBC7593B0}">
      <dgm:prSet/>
      <dgm:spPr/>
      <dgm:t>
        <a:bodyPr/>
        <a:lstStyle/>
        <a:p>
          <a:endParaRPr lang="en-US">
            <a:solidFill>
              <a:schemeClr val="tx1"/>
            </a:solidFill>
          </a:endParaRPr>
        </a:p>
      </dgm:t>
    </dgm:pt>
    <dgm:pt modelId="{994828E9-12FC-6E42-A45B-47917EE2C8E9}" type="pres">
      <dgm:prSet presAssocID="{F3E5EDA4-72C7-FD41-BDDA-F4CD8E0C1BFC}" presName="diagram" presStyleCnt="0">
        <dgm:presLayoutVars>
          <dgm:dir/>
          <dgm:resizeHandles val="exact"/>
        </dgm:presLayoutVars>
      </dgm:prSet>
      <dgm:spPr/>
    </dgm:pt>
    <dgm:pt modelId="{C48AD82F-4505-6B4F-B746-53396B76F0AB}" type="pres">
      <dgm:prSet presAssocID="{1CCC8957-991B-944E-9D8A-856E9D4FC50E}" presName="node" presStyleLbl="node1" presStyleIdx="0" presStyleCnt="6">
        <dgm:presLayoutVars>
          <dgm:bulletEnabled val="1"/>
        </dgm:presLayoutVars>
      </dgm:prSet>
      <dgm:spPr/>
    </dgm:pt>
    <dgm:pt modelId="{53715746-C8CF-F24F-809B-BC47F79B6139}" type="pres">
      <dgm:prSet presAssocID="{39C35712-AC8D-1C4F-977B-C30A7186C6E9}" presName="sibTrans" presStyleLbl="sibTrans2D1" presStyleIdx="0" presStyleCnt="5"/>
      <dgm:spPr/>
    </dgm:pt>
    <dgm:pt modelId="{0C0560B6-8FF9-BB41-AB94-0DE35D8B2F05}" type="pres">
      <dgm:prSet presAssocID="{39C35712-AC8D-1C4F-977B-C30A7186C6E9}" presName="connectorText" presStyleLbl="sibTrans2D1" presStyleIdx="0" presStyleCnt="5"/>
      <dgm:spPr/>
    </dgm:pt>
    <dgm:pt modelId="{2F9D209B-1764-BB48-ADCC-9F68EB986351}" type="pres">
      <dgm:prSet presAssocID="{7A24F8A0-3D9B-7F45-87DD-8395BD4FD852}" presName="node" presStyleLbl="node1" presStyleIdx="1" presStyleCnt="6">
        <dgm:presLayoutVars>
          <dgm:bulletEnabled val="1"/>
        </dgm:presLayoutVars>
      </dgm:prSet>
      <dgm:spPr/>
    </dgm:pt>
    <dgm:pt modelId="{63216E41-C366-414D-99DD-C04CE7677B7F}" type="pres">
      <dgm:prSet presAssocID="{28E71874-F358-B747-AC91-D9CA2903CEED}" presName="sibTrans" presStyleLbl="sibTrans2D1" presStyleIdx="1" presStyleCnt="5"/>
      <dgm:spPr/>
    </dgm:pt>
    <dgm:pt modelId="{C404AF82-966B-E04B-9408-522EB4A5FFF6}" type="pres">
      <dgm:prSet presAssocID="{28E71874-F358-B747-AC91-D9CA2903CEED}" presName="connectorText" presStyleLbl="sibTrans2D1" presStyleIdx="1" presStyleCnt="5"/>
      <dgm:spPr/>
    </dgm:pt>
    <dgm:pt modelId="{55F4C8D6-D3D8-B94C-B390-13A5F6906B38}" type="pres">
      <dgm:prSet presAssocID="{CC9A7ACD-579A-C54D-8B24-108023A44BCA}" presName="node" presStyleLbl="node1" presStyleIdx="2" presStyleCnt="6">
        <dgm:presLayoutVars>
          <dgm:bulletEnabled val="1"/>
        </dgm:presLayoutVars>
      </dgm:prSet>
      <dgm:spPr/>
    </dgm:pt>
    <dgm:pt modelId="{649B19F2-8E21-204D-ADD9-3A943B311887}" type="pres">
      <dgm:prSet presAssocID="{36B1911E-CD7D-4D48-B452-DD9A27422502}" presName="sibTrans" presStyleLbl="sibTrans2D1" presStyleIdx="2" presStyleCnt="5"/>
      <dgm:spPr/>
    </dgm:pt>
    <dgm:pt modelId="{68EAA14E-3E33-784B-9C88-70F09F631FDE}" type="pres">
      <dgm:prSet presAssocID="{36B1911E-CD7D-4D48-B452-DD9A27422502}" presName="connectorText" presStyleLbl="sibTrans2D1" presStyleIdx="2" presStyleCnt="5"/>
      <dgm:spPr/>
    </dgm:pt>
    <dgm:pt modelId="{0FC1B68B-3AB8-994D-BD58-AA4BC427CBE4}" type="pres">
      <dgm:prSet presAssocID="{1356C107-30B2-F44A-85AB-04760901A063}" presName="node" presStyleLbl="node1" presStyleIdx="3" presStyleCnt="6">
        <dgm:presLayoutVars>
          <dgm:bulletEnabled val="1"/>
        </dgm:presLayoutVars>
      </dgm:prSet>
      <dgm:spPr/>
    </dgm:pt>
    <dgm:pt modelId="{B5973724-9143-F74D-B0F2-89DADC545A40}" type="pres">
      <dgm:prSet presAssocID="{CFFEB47B-8A0E-164B-B822-61C6609FD976}" presName="sibTrans" presStyleLbl="sibTrans2D1" presStyleIdx="3" presStyleCnt="5"/>
      <dgm:spPr/>
    </dgm:pt>
    <dgm:pt modelId="{BA7496BD-D96B-814C-AE9B-2AC4AEF0F980}" type="pres">
      <dgm:prSet presAssocID="{CFFEB47B-8A0E-164B-B822-61C6609FD976}" presName="connectorText" presStyleLbl="sibTrans2D1" presStyleIdx="3" presStyleCnt="5"/>
      <dgm:spPr/>
    </dgm:pt>
    <dgm:pt modelId="{A3B71BD2-93F6-FD41-8A4C-E3C9E4ECAEC5}" type="pres">
      <dgm:prSet presAssocID="{D24332A0-6E02-224A-AB96-E357561E9D0B}" presName="node" presStyleLbl="node1" presStyleIdx="4" presStyleCnt="6">
        <dgm:presLayoutVars>
          <dgm:bulletEnabled val="1"/>
        </dgm:presLayoutVars>
      </dgm:prSet>
      <dgm:spPr/>
    </dgm:pt>
    <dgm:pt modelId="{7148C7C8-E7DF-4447-AD63-9A2E4572B3C1}" type="pres">
      <dgm:prSet presAssocID="{FA1B2BEB-1563-9E47-84FF-570E3C2BAA92}" presName="sibTrans" presStyleLbl="sibTrans2D1" presStyleIdx="4" presStyleCnt="5"/>
      <dgm:spPr/>
    </dgm:pt>
    <dgm:pt modelId="{3526F193-C8DE-CC43-8E0E-57A5DB913486}" type="pres">
      <dgm:prSet presAssocID="{FA1B2BEB-1563-9E47-84FF-570E3C2BAA92}" presName="connectorText" presStyleLbl="sibTrans2D1" presStyleIdx="4" presStyleCnt="5"/>
      <dgm:spPr/>
    </dgm:pt>
    <dgm:pt modelId="{83D522F0-0947-544C-8193-E1FEA399FF4B}" type="pres">
      <dgm:prSet presAssocID="{EB470793-3DA7-C248-8B4F-3CC5DAA2782F}" presName="node" presStyleLbl="node1" presStyleIdx="5" presStyleCnt="6">
        <dgm:presLayoutVars>
          <dgm:bulletEnabled val="1"/>
        </dgm:presLayoutVars>
      </dgm:prSet>
      <dgm:spPr/>
    </dgm:pt>
  </dgm:ptLst>
  <dgm:cxnLst>
    <dgm:cxn modelId="{339CE003-F684-C543-BFEF-D2207AF9990B}" type="presOf" srcId="{39C35712-AC8D-1C4F-977B-C30A7186C6E9}" destId="{0C0560B6-8FF9-BB41-AB94-0DE35D8B2F05}" srcOrd="1" destOrd="0" presId="urn:microsoft.com/office/officeart/2005/8/layout/process5"/>
    <dgm:cxn modelId="{C0590506-0E04-2C4A-9629-F3A6EC38A6F4}" type="presOf" srcId="{6A201F0B-08A6-A247-AC46-6185B259E20B}" destId="{C48AD82F-4505-6B4F-B746-53396B76F0AB}" srcOrd="0" destOrd="1" presId="urn:microsoft.com/office/officeart/2005/8/layout/process5"/>
    <dgm:cxn modelId="{4767D20B-68B0-8747-B9A1-505A0D5A3AEE}" type="presOf" srcId="{28E71874-F358-B747-AC91-D9CA2903CEED}" destId="{63216E41-C366-414D-99DD-C04CE7677B7F}" srcOrd="0" destOrd="0" presId="urn:microsoft.com/office/officeart/2005/8/layout/process5"/>
    <dgm:cxn modelId="{EE8CF10E-F43D-5042-9ECD-9E8CBC7593B0}" srcId="{EB470793-3DA7-C248-8B4F-3CC5DAA2782F}" destId="{77D7211E-7C20-9A49-9307-30C8C2D8EBE1}" srcOrd="0" destOrd="0" parTransId="{FF530BD9-C2DC-6F46-983D-EF9A2319AB9B}" sibTransId="{82970E23-B050-C342-94F2-FF40309F3FFE}"/>
    <dgm:cxn modelId="{8BAA0A11-C1CB-0045-A6DA-786BBC4C3954}" srcId="{7A24F8A0-3D9B-7F45-87DD-8395BD4FD852}" destId="{B6F52AE0-F308-2542-A3D8-957D88C08344}" srcOrd="0" destOrd="0" parTransId="{945B0208-4622-EC4F-B47E-1940D55F1C4E}" sibTransId="{F5613BF4-7E54-FA47-92AD-880B4C74B3AE}"/>
    <dgm:cxn modelId="{15E78F13-E97E-FA46-9536-9F0C7E330ABB}" type="presOf" srcId="{FA1B2BEB-1563-9E47-84FF-570E3C2BAA92}" destId="{7148C7C8-E7DF-4447-AD63-9A2E4572B3C1}" srcOrd="0" destOrd="0" presId="urn:microsoft.com/office/officeart/2005/8/layout/process5"/>
    <dgm:cxn modelId="{BF01A016-B083-084E-A596-682CA1B887DB}" type="presOf" srcId="{36B1911E-CD7D-4D48-B452-DD9A27422502}" destId="{68EAA14E-3E33-784B-9C88-70F09F631FDE}" srcOrd="1" destOrd="0" presId="urn:microsoft.com/office/officeart/2005/8/layout/process5"/>
    <dgm:cxn modelId="{70E4EC17-01AA-254E-A8F6-3F05F388A931}" type="presOf" srcId="{7099CEC4-742C-0B48-B60F-40DF95A04275}" destId="{55F4C8D6-D3D8-B94C-B390-13A5F6906B38}" srcOrd="0" destOrd="1" presId="urn:microsoft.com/office/officeart/2005/8/layout/process5"/>
    <dgm:cxn modelId="{7CD3F51D-354F-EA41-BF98-84E919A4AFDF}" srcId="{F3E5EDA4-72C7-FD41-BDDA-F4CD8E0C1BFC}" destId="{7A24F8A0-3D9B-7F45-87DD-8395BD4FD852}" srcOrd="1" destOrd="0" parTransId="{15206B21-7785-134A-8FD0-BC84458C96E4}" sibTransId="{28E71874-F358-B747-AC91-D9CA2903CEED}"/>
    <dgm:cxn modelId="{C8D34F21-58DE-ED40-929C-1E72AA3952F9}" type="presOf" srcId="{1CCC8957-991B-944E-9D8A-856E9D4FC50E}" destId="{C48AD82F-4505-6B4F-B746-53396B76F0AB}" srcOrd="0" destOrd="0" presId="urn:microsoft.com/office/officeart/2005/8/layout/process5"/>
    <dgm:cxn modelId="{E4FCFE26-0172-3A4B-98FF-AB9B4C90A308}" type="presOf" srcId="{FA1B2BEB-1563-9E47-84FF-570E3C2BAA92}" destId="{3526F193-C8DE-CC43-8E0E-57A5DB913486}" srcOrd="1" destOrd="0" presId="urn:microsoft.com/office/officeart/2005/8/layout/process5"/>
    <dgm:cxn modelId="{D85ABE37-B9F4-7940-ABDC-060451A61F66}" srcId="{1356C107-30B2-F44A-85AB-04760901A063}" destId="{B34A0ED3-CB27-AC4E-8D08-D33A8324215A}" srcOrd="0" destOrd="0" parTransId="{DDF37244-1C8A-8F47-9D68-9A855D4BD0CC}" sibTransId="{D0534BFB-8EC6-3947-9BB6-26BD28312199}"/>
    <dgm:cxn modelId="{E4032241-5FBB-5A4A-84C6-77817F29C47F}" srcId="{F3E5EDA4-72C7-FD41-BDDA-F4CD8E0C1BFC}" destId="{EB470793-3DA7-C248-8B4F-3CC5DAA2782F}" srcOrd="5" destOrd="0" parTransId="{FB399B6D-6F24-A04F-BCBA-A9DF66045EE8}" sibTransId="{D8441081-00B7-9A42-A121-26A96C23ED0C}"/>
    <dgm:cxn modelId="{D3B23348-F818-404E-B61B-E3D33DDEA69F}" type="presOf" srcId="{77D7211E-7C20-9A49-9307-30C8C2D8EBE1}" destId="{83D522F0-0947-544C-8193-E1FEA399FF4B}" srcOrd="0" destOrd="1" presId="urn:microsoft.com/office/officeart/2005/8/layout/process5"/>
    <dgm:cxn modelId="{059B9D4A-EAD3-0A45-A704-904608FEFC66}" type="presOf" srcId="{28E71874-F358-B747-AC91-D9CA2903CEED}" destId="{C404AF82-966B-E04B-9408-522EB4A5FFF6}" srcOrd="1" destOrd="0" presId="urn:microsoft.com/office/officeart/2005/8/layout/process5"/>
    <dgm:cxn modelId="{A453B24D-A74F-9849-801E-AD4B68C07F95}" type="presOf" srcId="{7A2FD790-E5EC-3F42-83A3-887B99BF2345}" destId="{55F4C8D6-D3D8-B94C-B390-13A5F6906B38}" srcOrd="0" destOrd="2" presId="urn:microsoft.com/office/officeart/2005/8/layout/process5"/>
    <dgm:cxn modelId="{E0B9D54D-4037-234E-AE60-404D8E89C69B}" type="presOf" srcId="{36B1911E-CD7D-4D48-B452-DD9A27422502}" destId="{649B19F2-8E21-204D-ADD9-3A943B311887}" srcOrd="0" destOrd="0" presId="urn:microsoft.com/office/officeart/2005/8/layout/process5"/>
    <dgm:cxn modelId="{3AD1BB4F-C10C-C347-9E0E-FC49D9247AC0}" type="presOf" srcId="{1356C107-30B2-F44A-85AB-04760901A063}" destId="{0FC1B68B-3AB8-994D-BD58-AA4BC427CBE4}" srcOrd="0" destOrd="0" presId="urn:microsoft.com/office/officeart/2005/8/layout/process5"/>
    <dgm:cxn modelId="{24573054-3C26-9D4E-9856-B2C4D53AFC40}" type="presOf" srcId="{B34A0ED3-CB27-AC4E-8D08-D33A8324215A}" destId="{0FC1B68B-3AB8-994D-BD58-AA4BC427CBE4}" srcOrd="0" destOrd="1" presId="urn:microsoft.com/office/officeart/2005/8/layout/process5"/>
    <dgm:cxn modelId="{83336F55-0932-C340-BA9F-007ADEF347A9}" type="presOf" srcId="{D24332A0-6E02-224A-AB96-E357561E9D0B}" destId="{A3B71BD2-93F6-FD41-8A4C-E3C9E4ECAEC5}" srcOrd="0" destOrd="0" presId="urn:microsoft.com/office/officeart/2005/8/layout/process5"/>
    <dgm:cxn modelId="{620D215B-486A-9B48-963B-870ADAC6F295}" srcId="{D24332A0-6E02-224A-AB96-E357561E9D0B}" destId="{3D44CD6B-9B18-5A46-8DCB-E7FF76B23265}" srcOrd="0" destOrd="0" parTransId="{954F38B9-3478-994D-BE32-38AEFE6967CC}" sibTransId="{59A01EE5-8B5F-5643-B36C-E151E7E69B50}"/>
    <dgm:cxn modelId="{91B4CC5B-C65F-CA4F-97AF-B62A3D47E001}" srcId="{CC9A7ACD-579A-C54D-8B24-108023A44BCA}" destId="{7099CEC4-742C-0B48-B60F-40DF95A04275}" srcOrd="0" destOrd="0" parTransId="{735BF1D5-6474-6046-8870-BF85D9F4E1FF}" sibTransId="{9365BE94-8AA0-5F41-8D38-FA0C02EEF6D2}"/>
    <dgm:cxn modelId="{C40D8E5C-83BD-A646-8A1F-B5D298981355}" type="presOf" srcId="{39C35712-AC8D-1C4F-977B-C30A7186C6E9}" destId="{53715746-C8CF-F24F-809B-BC47F79B6139}" srcOrd="0" destOrd="0" presId="urn:microsoft.com/office/officeart/2005/8/layout/process5"/>
    <dgm:cxn modelId="{F415547F-EE78-7F48-A754-A673F0EF69F7}" type="presOf" srcId="{CFFEB47B-8A0E-164B-B822-61C6609FD976}" destId="{BA7496BD-D96B-814C-AE9B-2AC4AEF0F980}" srcOrd="1" destOrd="0" presId="urn:microsoft.com/office/officeart/2005/8/layout/process5"/>
    <dgm:cxn modelId="{A88DE67F-57C1-D849-B440-803EC5411F32}" type="presOf" srcId="{CC9A7ACD-579A-C54D-8B24-108023A44BCA}" destId="{55F4C8D6-D3D8-B94C-B390-13A5F6906B38}" srcOrd="0" destOrd="0" presId="urn:microsoft.com/office/officeart/2005/8/layout/process5"/>
    <dgm:cxn modelId="{5E9B2783-8E9B-9E46-8699-737E80239AA3}" type="presOf" srcId="{CFFEB47B-8A0E-164B-B822-61C6609FD976}" destId="{B5973724-9143-F74D-B0F2-89DADC545A40}" srcOrd="0" destOrd="0" presId="urn:microsoft.com/office/officeart/2005/8/layout/process5"/>
    <dgm:cxn modelId="{85AF5C8A-1057-8740-857C-1C1B5D2D6D6B}" srcId="{F3E5EDA4-72C7-FD41-BDDA-F4CD8E0C1BFC}" destId="{1CCC8957-991B-944E-9D8A-856E9D4FC50E}" srcOrd="0" destOrd="0" parTransId="{71D60D91-E20A-3347-B2DA-039136D8B9B6}" sibTransId="{39C35712-AC8D-1C4F-977B-C30A7186C6E9}"/>
    <dgm:cxn modelId="{EE67FC98-872F-1D41-B3B9-297EE4F1FE67}" srcId="{1CCC8957-991B-944E-9D8A-856E9D4FC50E}" destId="{6A201F0B-08A6-A247-AC46-6185B259E20B}" srcOrd="0" destOrd="0" parTransId="{A592818C-D231-B24C-BDB0-71C71972CA88}" sibTransId="{C34B3FF0-67FF-9549-834A-D5E245EE0E83}"/>
    <dgm:cxn modelId="{C3AF76A7-618C-A743-83F5-10970DE020C8}" srcId="{CC9A7ACD-579A-C54D-8B24-108023A44BCA}" destId="{7A2FD790-E5EC-3F42-83A3-887B99BF2345}" srcOrd="1" destOrd="0" parTransId="{9E69120B-0418-9046-B69E-A08565696C2D}" sibTransId="{F9D750B8-792C-4B4D-A665-96CF8A741225}"/>
    <dgm:cxn modelId="{3AA8B7AA-3976-0149-BB02-A1D7E89E5A5A}" type="presOf" srcId="{3D44CD6B-9B18-5A46-8DCB-E7FF76B23265}" destId="{A3B71BD2-93F6-FD41-8A4C-E3C9E4ECAEC5}" srcOrd="0" destOrd="1" presId="urn:microsoft.com/office/officeart/2005/8/layout/process5"/>
    <dgm:cxn modelId="{4F1D0ABC-2610-314F-9F5F-D458E982B32B}" srcId="{F3E5EDA4-72C7-FD41-BDDA-F4CD8E0C1BFC}" destId="{1356C107-30B2-F44A-85AB-04760901A063}" srcOrd="3" destOrd="0" parTransId="{0BF827FF-A703-C44B-90B6-AA9F274A67B8}" sibTransId="{CFFEB47B-8A0E-164B-B822-61C6609FD976}"/>
    <dgm:cxn modelId="{A4E2F1C2-2EEC-174F-932D-4BECEB12DBFD}" type="presOf" srcId="{F3E5EDA4-72C7-FD41-BDDA-F4CD8E0C1BFC}" destId="{994828E9-12FC-6E42-A45B-47917EE2C8E9}" srcOrd="0" destOrd="0" presId="urn:microsoft.com/office/officeart/2005/8/layout/process5"/>
    <dgm:cxn modelId="{E1A50FCC-C28C-DC46-A9E8-14CC55C24F9D}" type="presOf" srcId="{7A24F8A0-3D9B-7F45-87DD-8395BD4FD852}" destId="{2F9D209B-1764-BB48-ADCC-9F68EB986351}" srcOrd="0" destOrd="0" presId="urn:microsoft.com/office/officeart/2005/8/layout/process5"/>
    <dgm:cxn modelId="{FF1E67D0-1817-DA41-B589-0C5AEA0EA0D2}" srcId="{F3E5EDA4-72C7-FD41-BDDA-F4CD8E0C1BFC}" destId="{D24332A0-6E02-224A-AB96-E357561E9D0B}" srcOrd="4" destOrd="0" parTransId="{F9C79969-2D24-7848-B50D-15B048A3F5CC}" sibTransId="{FA1B2BEB-1563-9E47-84FF-570E3C2BAA92}"/>
    <dgm:cxn modelId="{BDA0EDDE-B13A-F642-8D25-D975E07CCAD7}" type="presOf" srcId="{B6F52AE0-F308-2542-A3D8-957D88C08344}" destId="{2F9D209B-1764-BB48-ADCC-9F68EB986351}" srcOrd="0" destOrd="1" presId="urn:microsoft.com/office/officeart/2005/8/layout/process5"/>
    <dgm:cxn modelId="{979542EF-A824-334F-B1F5-47148E2BBB10}" srcId="{F3E5EDA4-72C7-FD41-BDDA-F4CD8E0C1BFC}" destId="{CC9A7ACD-579A-C54D-8B24-108023A44BCA}" srcOrd="2" destOrd="0" parTransId="{F4A6C714-3FAE-EC41-BC29-BB73F1C84952}" sibTransId="{36B1911E-CD7D-4D48-B452-DD9A27422502}"/>
    <dgm:cxn modelId="{B82E21F9-8110-FF40-850A-9FA387410D3F}" type="presOf" srcId="{EB470793-3DA7-C248-8B4F-3CC5DAA2782F}" destId="{83D522F0-0947-544C-8193-E1FEA399FF4B}" srcOrd="0" destOrd="0" presId="urn:microsoft.com/office/officeart/2005/8/layout/process5"/>
    <dgm:cxn modelId="{38DD781F-2884-C34F-B75E-2BCD13C482A5}" type="presParOf" srcId="{994828E9-12FC-6E42-A45B-47917EE2C8E9}" destId="{C48AD82F-4505-6B4F-B746-53396B76F0AB}" srcOrd="0" destOrd="0" presId="urn:microsoft.com/office/officeart/2005/8/layout/process5"/>
    <dgm:cxn modelId="{D8C1356F-B29E-E447-AEF8-F8883A1B925F}" type="presParOf" srcId="{994828E9-12FC-6E42-A45B-47917EE2C8E9}" destId="{53715746-C8CF-F24F-809B-BC47F79B6139}" srcOrd="1" destOrd="0" presId="urn:microsoft.com/office/officeart/2005/8/layout/process5"/>
    <dgm:cxn modelId="{5A728FAD-94B9-5245-B4AB-7E5553EC6569}" type="presParOf" srcId="{53715746-C8CF-F24F-809B-BC47F79B6139}" destId="{0C0560B6-8FF9-BB41-AB94-0DE35D8B2F05}" srcOrd="0" destOrd="0" presId="urn:microsoft.com/office/officeart/2005/8/layout/process5"/>
    <dgm:cxn modelId="{92D1BBBB-A257-7844-BB73-99438B824541}" type="presParOf" srcId="{994828E9-12FC-6E42-A45B-47917EE2C8E9}" destId="{2F9D209B-1764-BB48-ADCC-9F68EB986351}" srcOrd="2" destOrd="0" presId="urn:microsoft.com/office/officeart/2005/8/layout/process5"/>
    <dgm:cxn modelId="{BF86ABB9-E802-B843-9512-C7205BCD44F0}" type="presParOf" srcId="{994828E9-12FC-6E42-A45B-47917EE2C8E9}" destId="{63216E41-C366-414D-99DD-C04CE7677B7F}" srcOrd="3" destOrd="0" presId="urn:microsoft.com/office/officeart/2005/8/layout/process5"/>
    <dgm:cxn modelId="{8EA934B7-C7D0-9A40-9884-3BF632D55382}" type="presParOf" srcId="{63216E41-C366-414D-99DD-C04CE7677B7F}" destId="{C404AF82-966B-E04B-9408-522EB4A5FFF6}" srcOrd="0" destOrd="0" presId="urn:microsoft.com/office/officeart/2005/8/layout/process5"/>
    <dgm:cxn modelId="{2F1036E2-1098-5745-B458-B40288BF6C37}" type="presParOf" srcId="{994828E9-12FC-6E42-A45B-47917EE2C8E9}" destId="{55F4C8D6-D3D8-B94C-B390-13A5F6906B38}" srcOrd="4" destOrd="0" presId="urn:microsoft.com/office/officeart/2005/8/layout/process5"/>
    <dgm:cxn modelId="{934FF40D-22B0-8642-85A1-7357C0324012}" type="presParOf" srcId="{994828E9-12FC-6E42-A45B-47917EE2C8E9}" destId="{649B19F2-8E21-204D-ADD9-3A943B311887}" srcOrd="5" destOrd="0" presId="urn:microsoft.com/office/officeart/2005/8/layout/process5"/>
    <dgm:cxn modelId="{B7C2A813-D37D-404A-B42E-40060616F9C8}" type="presParOf" srcId="{649B19F2-8E21-204D-ADD9-3A943B311887}" destId="{68EAA14E-3E33-784B-9C88-70F09F631FDE}" srcOrd="0" destOrd="0" presId="urn:microsoft.com/office/officeart/2005/8/layout/process5"/>
    <dgm:cxn modelId="{0BF5D60A-0BB9-024D-95B7-B240E3A2DF76}" type="presParOf" srcId="{994828E9-12FC-6E42-A45B-47917EE2C8E9}" destId="{0FC1B68B-3AB8-994D-BD58-AA4BC427CBE4}" srcOrd="6" destOrd="0" presId="urn:microsoft.com/office/officeart/2005/8/layout/process5"/>
    <dgm:cxn modelId="{232EF898-5D0A-0646-8F7E-6B3747CD3BA6}" type="presParOf" srcId="{994828E9-12FC-6E42-A45B-47917EE2C8E9}" destId="{B5973724-9143-F74D-B0F2-89DADC545A40}" srcOrd="7" destOrd="0" presId="urn:microsoft.com/office/officeart/2005/8/layout/process5"/>
    <dgm:cxn modelId="{33A3C7B8-7E8A-E24F-8DD9-386B18D78946}" type="presParOf" srcId="{B5973724-9143-F74D-B0F2-89DADC545A40}" destId="{BA7496BD-D96B-814C-AE9B-2AC4AEF0F980}" srcOrd="0" destOrd="0" presId="urn:microsoft.com/office/officeart/2005/8/layout/process5"/>
    <dgm:cxn modelId="{4E590E5F-B903-7844-931F-494DB9F5A01A}" type="presParOf" srcId="{994828E9-12FC-6E42-A45B-47917EE2C8E9}" destId="{A3B71BD2-93F6-FD41-8A4C-E3C9E4ECAEC5}" srcOrd="8" destOrd="0" presId="urn:microsoft.com/office/officeart/2005/8/layout/process5"/>
    <dgm:cxn modelId="{678C237B-A87F-4C44-90AF-9C595E7AFB0C}" type="presParOf" srcId="{994828E9-12FC-6E42-A45B-47917EE2C8E9}" destId="{7148C7C8-E7DF-4447-AD63-9A2E4572B3C1}" srcOrd="9" destOrd="0" presId="urn:microsoft.com/office/officeart/2005/8/layout/process5"/>
    <dgm:cxn modelId="{5721A6A8-CEBA-0344-8620-CF54DDEB4162}" type="presParOf" srcId="{7148C7C8-E7DF-4447-AD63-9A2E4572B3C1}" destId="{3526F193-C8DE-CC43-8E0E-57A5DB913486}" srcOrd="0" destOrd="0" presId="urn:microsoft.com/office/officeart/2005/8/layout/process5"/>
    <dgm:cxn modelId="{8F3C4E73-FABD-AD45-AA7B-1BC95A8B24AE}" type="presParOf" srcId="{994828E9-12FC-6E42-A45B-47917EE2C8E9}" destId="{83D522F0-0947-544C-8193-E1FEA399FF4B}" srcOrd="10" destOrd="0" presId="urn:microsoft.com/office/officeart/2005/8/layout/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48AD82F-4505-6B4F-B746-53396B76F0AB}">
      <dsp:nvSpPr>
        <dsp:cNvPr id="0" name=""/>
        <dsp:cNvSpPr/>
      </dsp:nvSpPr>
      <dsp:spPr>
        <a:xfrm>
          <a:off x="8840" y="551470"/>
          <a:ext cx="2642294" cy="1585376"/>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dirty="0">
              <a:solidFill>
                <a:schemeClr val="tx1"/>
              </a:solidFill>
            </a:rPr>
            <a:t>Retrieve Geographical Coordinates</a:t>
          </a:r>
        </a:p>
        <a:p>
          <a:pPr marL="114300" lvl="1" indent="-114300" algn="l" defTabSz="533400">
            <a:lnSpc>
              <a:spcPct val="90000"/>
            </a:lnSpc>
            <a:spcBef>
              <a:spcPct val="0"/>
            </a:spcBef>
            <a:spcAft>
              <a:spcPct val="15000"/>
            </a:spcAft>
            <a:buChar char="•"/>
          </a:pPr>
          <a:r>
            <a:rPr lang="en-US" sz="1200" kern="1200">
              <a:solidFill>
                <a:schemeClr val="tx1"/>
              </a:solidFill>
            </a:rPr>
            <a:t>Get the latitude and longitude values of New York City along with its neighborhoods and boroughs</a:t>
          </a:r>
          <a:endParaRPr lang="en-US" sz="1200" kern="1200" dirty="0">
            <a:solidFill>
              <a:schemeClr val="tx1"/>
            </a:solidFill>
          </a:endParaRPr>
        </a:p>
      </dsp:txBody>
      <dsp:txXfrm>
        <a:off x="55274" y="597904"/>
        <a:ext cx="2549426" cy="1492508"/>
      </dsp:txXfrm>
    </dsp:sp>
    <dsp:sp modelId="{53715746-C8CF-F24F-809B-BC47F79B6139}">
      <dsp:nvSpPr>
        <dsp:cNvPr id="0" name=""/>
        <dsp:cNvSpPr/>
      </dsp:nvSpPr>
      <dsp:spPr>
        <a:xfrm>
          <a:off x="2883656" y="1016514"/>
          <a:ext cx="560166" cy="655289"/>
        </a:xfrm>
        <a:prstGeom prs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solidFill>
              <a:schemeClr val="tx1"/>
            </a:solidFill>
          </a:endParaRPr>
        </a:p>
      </dsp:txBody>
      <dsp:txXfrm>
        <a:off x="2883656" y="1147572"/>
        <a:ext cx="392116" cy="393173"/>
      </dsp:txXfrm>
    </dsp:sp>
    <dsp:sp modelId="{2F9D209B-1764-BB48-ADCC-9F68EB986351}">
      <dsp:nvSpPr>
        <dsp:cNvPr id="0" name=""/>
        <dsp:cNvSpPr/>
      </dsp:nvSpPr>
      <dsp:spPr>
        <a:xfrm>
          <a:off x="3708052" y="551470"/>
          <a:ext cx="2642294" cy="1585376"/>
        </a:xfrm>
        <a:prstGeom prst="roundRect">
          <a:avLst>
            <a:gd name="adj" fmla="val 10000"/>
          </a:avLst>
        </a:prstGeom>
        <a:solidFill>
          <a:schemeClr val="accent5">
            <a:hueOff val="-204002"/>
            <a:satOff val="-7972"/>
            <a:lumOff val="-86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a:solidFill>
                <a:schemeClr val="tx1"/>
              </a:solidFill>
            </a:rPr>
            <a:t>Generate Map</a:t>
          </a:r>
          <a:endParaRPr lang="en-US" sz="1600" kern="1200" dirty="0">
            <a:solidFill>
              <a:schemeClr val="tx1"/>
            </a:solidFill>
          </a:endParaRPr>
        </a:p>
        <a:p>
          <a:pPr marL="114300" lvl="1" indent="-114300" algn="l" defTabSz="533400">
            <a:lnSpc>
              <a:spcPct val="90000"/>
            </a:lnSpc>
            <a:spcBef>
              <a:spcPct val="0"/>
            </a:spcBef>
            <a:spcAft>
              <a:spcPct val="15000"/>
            </a:spcAft>
            <a:buChar char="•"/>
          </a:pPr>
          <a:r>
            <a:rPr lang="en-US" sz="1200" kern="1200">
              <a:solidFill>
                <a:schemeClr val="tx1"/>
              </a:solidFill>
            </a:rPr>
            <a:t>Create a map of New York using Folium library to show the neighborhoods using latitude and longitude values</a:t>
          </a:r>
          <a:endParaRPr lang="en-US" sz="1200" kern="1200" dirty="0">
            <a:solidFill>
              <a:schemeClr val="tx1"/>
            </a:solidFill>
          </a:endParaRPr>
        </a:p>
      </dsp:txBody>
      <dsp:txXfrm>
        <a:off x="3754486" y="597904"/>
        <a:ext cx="2549426" cy="1492508"/>
      </dsp:txXfrm>
    </dsp:sp>
    <dsp:sp modelId="{63216E41-C366-414D-99DD-C04CE7677B7F}">
      <dsp:nvSpPr>
        <dsp:cNvPr id="0" name=""/>
        <dsp:cNvSpPr/>
      </dsp:nvSpPr>
      <dsp:spPr>
        <a:xfrm>
          <a:off x="6582869" y="1016514"/>
          <a:ext cx="560166" cy="655289"/>
        </a:xfrm>
        <a:prstGeom prst="rightArrow">
          <a:avLst>
            <a:gd name="adj1" fmla="val 60000"/>
            <a:gd name="adj2" fmla="val 50000"/>
          </a:avLst>
        </a:prstGeom>
        <a:solidFill>
          <a:schemeClr val="accent5">
            <a:hueOff val="-255003"/>
            <a:satOff val="-9965"/>
            <a:lumOff val="-1078"/>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solidFill>
              <a:schemeClr val="tx1"/>
            </a:solidFill>
          </a:endParaRPr>
        </a:p>
      </dsp:txBody>
      <dsp:txXfrm>
        <a:off x="6582869" y="1147572"/>
        <a:ext cx="392116" cy="393173"/>
      </dsp:txXfrm>
    </dsp:sp>
    <dsp:sp modelId="{55F4C8D6-D3D8-B94C-B390-13A5F6906B38}">
      <dsp:nvSpPr>
        <dsp:cNvPr id="0" name=""/>
        <dsp:cNvSpPr/>
      </dsp:nvSpPr>
      <dsp:spPr>
        <a:xfrm>
          <a:off x="7407265" y="551470"/>
          <a:ext cx="2642294" cy="1585376"/>
        </a:xfrm>
        <a:prstGeom prst="roundRect">
          <a:avLst>
            <a:gd name="adj" fmla="val 10000"/>
          </a:avLst>
        </a:prstGeom>
        <a:solidFill>
          <a:schemeClr val="accent5">
            <a:hueOff val="-408005"/>
            <a:satOff val="-15944"/>
            <a:lumOff val="-172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a:solidFill>
                <a:schemeClr val="tx1"/>
              </a:solidFill>
            </a:rPr>
            <a:t>Retrieve Venue Info</a:t>
          </a:r>
          <a:endParaRPr lang="en-US" sz="1600" kern="1200" dirty="0">
            <a:solidFill>
              <a:schemeClr val="tx1"/>
            </a:solidFill>
          </a:endParaRPr>
        </a:p>
        <a:p>
          <a:pPr marL="114300" lvl="1" indent="-114300" algn="l" defTabSz="533400">
            <a:lnSpc>
              <a:spcPct val="90000"/>
            </a:lnSpc>
            <a:spcBef>
              <a:spcPct val="0"/>
            </a:spcBef>
            <a:spcAft>
              <a:spcPct val="15000"/>
            </a:spcAft>
            <a:buChar char="•"/>
          </a:pPr>
          <a:r>
            <a:rPr lang="en-US" sz="1200" kern="1200">
              <a:solidFill>
                <a:schemeClr val="tx1"/>
              </a:solidFill>
            </a:rPr>
            <a:t>Invoke Foursquare API to get list of venues for each neighborhood using the respective geographical coordinates</a:t>
          </a:r>
          <a:endParaRPr lang="en-US" sz="1200" kern="1200" dirty="0">
            <a:solidFill>
              <a:schemeClr val="tx1"/>
            </a:solidFill>
          </a:endParaRPr>
        </a:p>
        <a:p>
          <a:pPr marL="114300" lvl="1" indent="-114300" algn="l" defTabSz="533400">
            <a:lnSpc>
              <a:spcPct val="90000"/>
            </a:lnSpc>
            <a:spcBef>
              <a:spcPct val="0"/>
            </a:spcBef>
            <a:spcAft>
              <a:spcPct val="15000"/>
            </a:spcAft>
            <a:buChar char="•"/>
          </a:pPr>
          <a:r>
            <a:rPr lang="en-US" sz="1200" kern="1200">
              <a:solidFill>
                <a:schemeClr val="tx1"/>
              </a:solidFill>
            </a:rPr>
            <a:t>Radius = 750 
Limit = 100</a:t>
          </a:r>
          <a:endParaRPr lang="en-US" sz="1200" kern="1200" dirty="0">
            <a:solidFill>
              <a:schemeClr val="tx1"/>
            </a:solidFill>
          </a:endParaRPr>
        </a:p>
      </dsp:txBody>
      <dsp:txXfrm>
        <a:off x="7453699" y="597904"/>
        <a:ext cx="2549426" cy="1492508"/>
      </dsp:txXfrm>
    </dsp:sp>
    <dsp:sp modelId="{649B19F2-8E21-204D-ADD9-3A943B311887}">
      <dsp:nvSpPr>
        <dsp:cNvPr id="0" name=""/>
        <dsp:cNvSpPr/>
      </dsp:nvSpPr>
      <dsp:spPr>
        <a:xfrm rot="5400000">
          <a:off x="8448329" y="2321808"/>
          <a:ext cx="560166" cy="655289"/>
        </a:xfrm>
        <a:prstGeom prst="rightArrow">
          <a:avLst>
            <a:gd name="adj1" fmla="val 60000"/>
            <a:gd name="adj2" fmla="val 50000"/>
          </a:avLst>
        </a:prstGeom>
        <a:solidFill>
          <a:schemeClr val="accent5">
            <a:hueOff val="-510006"/>
            <a:satOff val="-19930"/>
            <a:lumOff val="-2157"/>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solidFill>
              <a:schemeClr val="tx1"/>
            </a:solidFill>
          </a:endParaRPr>
        </a:p>
      </dsp:txBody>
      <dsp:txXfrm rot="-5400000">
        <a:off x="8531826" y="2369369"/>
        <a:ext cx="393173" cy="392116"/>
      </dsp:txXfrm>
    </dsp:sp>
    <dsp:sp modelId="{0FC1B68B-3AB8-994D-BD58-AA4BC427CBE4}">
      <dsp:nvSpPr>
        <dsp:cNvPr id="0" name=""/>
        <dsp:cNvSpPr/>
      </dsp:nvSpPr>
      <dsp:spPr>
        <a:xfrm>
          <a:off x="7407265" y="3193765"/>
          <a:ext cx="2642294" cy="1585376"/>
        </a:xfrm>
        <a:prstGeom prst="roundRect">
          <a:avLst>
            <a:gd name="adj" fmla="val 10000"/>
          </a:avLst>
        </a:prstGeom>
        <a:solidFill>
          <a:schemeClr val="accent5">
            <a:hueOff val="-612007"/>
            <a:satOff val="-23917"/>
            <a:lumOff val="-258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a:solidFill>
                <a:schemeClr val="tx1"/>
              </a:solidFill>
            </a:rPr>
            <a:t>Process Venue Info</a:t>
          </a:r>
          <a:endParaRPr lang="en-US" sz="1600" kern="1200" dirty="0">
            <a:solidFill>
              <a:schemeClr val="tx1"/>
            </a:solidFill>
          </a:endParaRPr>
        </a:p>
        <a:p>
          <a:pPr marL="114300" lvl="1" indent="-114300" algn="l" defTabSz="533400">
            <a:lnSpc>
              <a:spcPct val="90000"/>
            </a:lnSpc>
            <a:spcBef>
              <a:spcPct val="0"/>
            </a:spcBef>
            <a:spcAft>
              <a:spcPct val="15000"/>
            </a:spcAft>
            <a:buChar char="•"/>
          </a:pPr>
          <a:r>
            <a:rPr lang="en-US" sz="1200" kern="1200">
              <a:solidFill>
                <a:schemeClr val="tx1"/>
              </a:solidFill>
            </a:rPr>
            <a:t>Venue details were grouped and encoded before arriving at a list of top 10 venues for each neighborhood</a:t>
          </a:r>
          <a:endParaRPr lang="en-US" sz="1200" kern="1200" dirty="0">
            <a:solidFill>
              <a:schemeClr val="tx1"/>
            </a:solidFill>
          </a:endParaRPr>
        </a:p>
      </dsp:txBody>
      <dsp:txXfrm>
        <a:off x="7453699" y="3240199"/>
        <a:ext cx="2549426" cy="1492508"/>
      </dsp:txXfrm>
    </dsp:sp>
    <dsp:sp modelId="{B5973724-9143-F74D-B0F2-89DADC545A40}">
      <dsp:nvSpPr>
        <dsp:cNvPr id="0" name=""/>
        <dsp:cNvSpPr/>
      </dsp:nvSpPr>
      <dsp:spPr>
        <a:xfrm rot="10800000">
          <a:off x="6614576" y="3658809"/>
          <a:ext cx="560166" cy="655289"/>
        </a:xfrm>
        <a:prstGeom prst="rightArrow">
          <a:avLst>
            <a:gd name="adj1" fmla="val 60000"/>
            <a:gd name="adj2" fmla="val 50000"/>
          </a:avLst>
        </a:prstGeom>
        <a:solidFill>
          <a:schemeClr val="accent5">
            <a:hueOff val="-765009"/>
            <a:satOff val="-29896"/>
            <a:lumOff val="-3235"/>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solidFill>
              <a:schemeClr val="tx1"/>
            </a:solidFill>
          </a:endParaRPr>
        </a:p>
      </dsp:txBody>
      <dsp:txXfrm rot="10800000">
        <a:off x="6782626" y="3789867"/>
        <a:ext cx="392116" cy="393173"/>
      </dsp:txXfrm>
    </dsp:sp>
    <dsp:sp modelId="{A3B71BD2-93F6-FD41-8A4C-E3C9E4ECAEC5}">
      <dsp:nvSpPr>
        <dsp:cNvPr id="0" name=""/>
        <dsp:cNvSpPr/>
      </dsp:nvSpPr>
      <dsp:spPr>
        <a:xfrm>
          <a:off x="3708052" y="3193765"/>
          <a:ext cx="2642294" cy="1585376"/>
        </a:xfrm>
        <a:prstGeom prst="roundRect">
          <a:avLst>
            <a:gd name="adj" fmla="val 10000"/>
          </a:avLst>
        </a:prstGeom>
        <a:solidFill>
          <a:schemeClr val="accent5">
            <a:hueOff val="-816010"/>
            <a:satOff val="-31889"/>
            <a:lumOff val="-345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a:solidFill>
                <a:schemeClr val="tx1"/>
              </a:solidFill>
            </a:rPr>
            <a:t>Clustering</a:t>
          </a:r>
          <a:endParaRPr lang="en-US" sz="1600" kern="1200" dirty="0">
            <a:solidFill>
              <a:schemeClr val="tx1"/>
            </a:solidFill>
          </a:endParaRPr>
        </a:p>
        <a:p>
          <a:pPr marL="114300" lvl="1" indent="-114300" algn="l" defTabSz="533400">
            <a:lnSpc>
              <a:spcPct val="90000"/>
            </a:lnSpc>
            <a:spcBef>
              <a:spcPct val="0"/>
            </a:spcBef>
            <a:spcAft>
              <a:spcPct val="15000"/>
            </a:spcAft>
            <a:buChar char="•"/>
          </a:pPr>
          <a:r>
            <a:rPr lang="en-US" sz="1200" b="0" i="0" u="none" kern="1200">
              <a:solidFill>
                <a:schemeClr val="tx1"/>
              </a:solidFill>
            </a:rPr>
            <a:t>Run u</a:t>
          </a:r>
          <a:r>
            <a:rPr lang="en-US" sz="1200" b="0" kern="1200">
              <a:solidFill>
                <a:schemeClr val="tx1"/>
              </a:solidFill>
            </a:rPr>
            <a:t>nsupervised machine learning algorithm </a:t>
          </a:r>
          <a:r>
            <a:rPr lang="en-US" sz="1200" b="0" i="0" u="none" kern="1200">
              <a:solidFill>
                <a:schemeClr val="tx1"/>
              </a:solidFill>
            </a:rPr>
            <a:t>k-means to cluster the neighborhood based on </a:t>
          </a:r>
          <a:r>
            <a:rPr lang="en-US" sz="1200" b="0" kern="1200">
              <a:solidFill>
                <a:schemeClr val="tx1"/>
              </a:solidFill>
            </a:rPr>
            <a:t>different categories of places in each neighborhood</a:t>
          </a:r>
          <a:endParaRPr lang="en-US" sz="1200" b="0" kern="1200" dirty="0">
            <a:solidFill>
              <a:schemeClr val="tx1"/>
            </a:solidFill>
          </a:endParaRPr>
        </a:p>
      </dsp:txBody>
      <dsp:txXfrm>
        <a:off x="3754486" y="3240199"/>
        <a:ext cx="2549426" cy="1492508"/>
      </dsp:txXfrm>
    </dsp:sp>
    <dsp:sp modelId="{7148C7C8-E7DF-4447-AD63-9A2E4572B3C1}">
      <dsp:nvSpPr>
        <dsp:cNvPr id="0" name=""/>
        <dsp:cNvSpPr/>
      </dsp:nvSpPr>
      <dsp:spPr>
        <a:xfrm rot="10800000">
          <a:off x="2915364" y="3658809"/>
          <a:ext cx="560166" cy="655289"/>
        </a:xfrm>
        <a:prstGeom prst="rightArrow">
          <a:avLst>
            <a:gd name="adj1" fmla="val 60000"/>
            <a:gd name="adj2" fmla="val 50000"/>
          </a:avLst>
        </a:prstGeom>
        <a:solidFill>
          <a:schemeClr val="accent5">
            <a:hueOff val="-1020012"/>
            <a:satOff val="-39861"/>
            <a:lumOff val="-4314"/>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solidFill>
              <a:schemeClr val="tx1"/>
            </a:solidFill>
          </a:endParaRPr>
        </a:p>
      </dsp:txBody>
      <dsp:txXfrm rot="10800000">
        <a:off x="3083414" y="3789867"/>
        <a:ext cx="392116" cy="393173"/>
      </dsp:txXfrm>
    </dsp:sp>
    <dsp:sp modelId="{83D522F0-0947-544C-8193-E1FEA399FF4B}">
      <dsp:nvSpPr>
        <dsp:cNvPr id="0" name=""/>
        <dsp:cNvSpPr/>
      </dsp:nvSpPr>
      <dsp:spPr>
        <a:xfrm>
          <a:off x="8840" y="3193765"/>
          <a:ext cx="2642294" cy="1585376"/>
        </a:xfrm>
        <a:prstGeom prst="roundRect">
          <a:avLst>
            <a:gd name="adj" fmla="val 10000"/>
          </a:avLst>
        </a:prstGeom>
        <a:solidFill>
          <a:schemeClr val="accent5">
            <a:hueOff val="-1020012"/>
            <a:satOff val="-39861"/>
            <a:lumOff val="-43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a:solidFill>
                <a:schemeClr val="tx1"/>
              </a:solidFill>
            </a:rPr>
            <a:t>Neighborhood Analysis</a:t>
          </a:r>
          <a:endParaRPr lang="en-US" sz="1600" kern="1200" dirty="0">
            <a:solidFill>
              <a:schemeClr val="tx1"/>
            </a:solidFill>
          </a:endParaRPr>
        </a:p>
        <a:p>
          <a:pPr marL="114300" lvl="1" indent="-114300" algn="l" defTabSz="533400">
            <a:lnSpc>
              <a:spcPct val="90000"/>
            </a:lnSpc>
            <a:spcBef>
              <a:spcPct val="0"/>
            </a:spcBef>
            <a:spcAft>
              <a:spcPct val="15000"/>
            </a:spcAft>
            <a:buChar char="•"/>
          </a:pPr>
          <a:r>
            <a:rPr lang="en-US" sz="1200" kern="1200">
              <a:solidFill>
                <a:schemeClr val="tx1"/>
              </a:solidFill>
            </a:rPr>
            <a:t>The neighborhoods were filtered based in user inputs and a comparative analysis was done to arrive at the short-listed neighborhoods.</a:t>
          </a:r>
          <a:endParaRPr lang="en-US" sz="1200" kern="1200" dirty="0">
            <a:solidFill>
              <a:schemeClr val="tx1"/>
            </a:solidFill>
          </a:endParaRPr>
        </a:p>
      </dsp:txBody>
      <dsp:txXfrm>
        <a:off x="55274" y="3240199"/>
        <a:ext cx="2549426" cy="1492508"/>
      </dsp:txXfrm>
    </dsp:sp>
  </dsp:spTree>
</dsp:drawing>
</file>

<file path=ppt/diagrams/layout1.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7858C8E-A9E1-4B67-A0DE-F0226F420C24}" type="datetimeFigureOut">
              <a:rPr lang="en-US" smtClean="0"/>
              <a:t>3/25/19</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031E918-66B4-45AF-95F1-BB806A08E664}" type="slidenum">
              <a:rPr lang="en-US" smtClean="0"/>
              <a:t>‹#›</a:t>
            </a:fld>
            <a:endParaRPr lang="en-US"/>
          </a:p>
        </p:txBody>
      </p:sp>
    </p:spTree>
    <p:extLst>
      <p:ext uri="{BB962C8B-B14F-4D97-AF65-F5344CB8AC3E}">
        <p14:creationId xmlns:p14="http://schemas.microsoft.com/office/powerpoint/2010/main" val="166697801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F953C38-70A0-43D3-AF72-E0D40790126E}" type="datetimeFigureOut">
              <a:rPr lang="ko-KR" altLang="en-US" smtClean="0"/>
              <a:t>2019. 3. 25.</a:t>
            </a:fld>
            <a:endParaRPr lang="ko-KR" altLang="en-US"/>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03DA0E8-A035-4E0F-B824-6E3600825577}" type="slidenum">
              <a:rPr lang="ko-KR" altLang="en-US" smtClean="0"/>
              <a:t>‹#›</a:t>
            </a:fld>
            <a:endParaRPr lang="ko-KR" altLang="en-US"/>
          </a:p>
        </p:txBody>
      </p:sp>
    </p:spTree>
    <p:extLst>
      <p:ext uri="{BB962C8B-B14F-4D97-AF65-F5344CB8AC3E}">
        <p14:creationId xmlns:p14="http://schemas.microsoft.com/office/powerpoint/2010/main" val="1589032824"/>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a:p>
        </p:txBody>
      </p:sp>
      <p:sp>
        <p:nvSpPr>
          <p:cNvPr id="4" name="Slide Number Placeholder 3"/>
          <p:cNvSpPr>
            <a:spLocks noGrp="1"/>
          </p:cNvSpPr>
          <p:nvPr>
            <p:ph type="sldNum" sz="quarter" idx="5"/>
          </p:nvPr>
        </p:nvSpPr>
        <p:spPr/>
        <p:txBody>
          <a:bodyPr/>
          <a:lstStyle/>
          <a:p>
            <a:fld id="{D03DA0E8-A035-4E0F-B824-6E3600825577}" type="slidenum">
              <a:rPr lang="ko-KR" altLang="en-US" smtClean="0"/>
              <a:t>2</a:t>
            </a:fld>
            <a:endParaRPr lang="ko-KR" altLang="en-US"/>
          </a:p>
        </p:txBody>
      </p:sp>
    </p:spTree>
    <p:extLst>
      <p:ext uri="{BB962C8B-B14F-4D97-AF65-F5344CB8AC3E}">
        <p14:creationId xmlns:p14="http://schemas.microsoft.com/office/powerpoint/2010/main" val="36180931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5"/>
          </p:nvPr>
        </p:nvSpPr>
        <p:spPr/>
        <p:txBody>
          <a:bodyPr/>
          <a:lstStyle/>
          <a:p>
            <a:fld id="{D03DA0E8-A035-4E0F-B824-6E3600825577}" type="slidenum">
              <a:rPr lang="ko-KR" altLang="en-US" smtClean="0"/>
              <a:t>4</a:t>
            </a:fld>
            <a:endParaRPr lang="ko-KR" altLang="en-US"/>
          </a:p>
        </p:txBody>
      </p:sp>
    </p:spTree>
    <p:extLst>
      <p:ext uri="{BB962C8B-B14F-4D97-AF65-F5344CB8AC3E}">
        <p14:creationId xmlns:p14="http://schemas.microsoft.com/office/powerpoint/2010/main" val="18891042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5"/>
          </p:nvPr>
        </p:nvSpPr>
        <p:spPr/>
        <p:txBody>
          <a:bodyPr/>
          <a:lstStyle/>
          <a:p>
            <a:fld id="{D03DA0E8-A035-4E0F-B824-6E3600825577}" type="slidenum">
              <a:rPr lang="ko-KR" altLang="en-US" smtClean="0"/>
              <a:t>5</a:t>
            </a:fld>
            <a:endParaRPr lang="ko-KR" altLang="en-US"/>
          </a:p>
        </p:txBody>
      </p:sp>
    </p:spTree>
    <p:extLst>
      <p:ext uri="{BB962C8B-B14F-4D97-AF65-F5344CB8AC3E}">
        <p14:creationId xmlns:p14="http://schemas.microsoft.com/office/powerpoint/2010/main" val="5903099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5"/>
          </p:nvPr>
        </p:nvSpPr>
        <p:spPr/>
        <p:txBody>
          <a:bodyPr/>
          <a:lstStyle/>
          <a:p>
            <a:fld id="{D03DA0E8-A035-4E0F-B824-6E3600825577}" type="slidenum">
              <a:rPr lang="ko-KR" altLang="en-US" smtClean="0"/>
              <a:t>6</a:t>
            </a:fld>
            <a:endParaRPr lang="ko-KR" altLang="en-US"/>
          </a:p>
        </p:txBody>
      </p:sp>
    </p:spTree>
    <p:extLst>
      <p:ext uri="{BB962C8B-B14F-4D97-AF65-F5344CB8AC3E}">
        <p14:creationId xmlns:p14="http://schemas.microsoft.com/office/powerpoint/2010/main" val="17091964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5"/>
          </p:nvPr>
        </p:nvSpPr>
        <p:spPr/>
        <p:txBody>
          <a:bodyPr/>
          <a:lstStyle/>
          <a:p>
            <a:fld id="{D03DA0E8-A035-4E0F-B824-6E3600825577}" type="slidenum">
              <a:rPr lang="ko-KR" altLang="en-US" smtClean="0"/>
              <a:t>7</a:t>
            </a:fld>
            <a:endParaRPr lang="ko-KR" altLang="en-US"/>
          </a:p>
        </p:txBody>
      </p:sp>
    </p:spTree>
    <p:extLst>
      <p:ext uri="{BB962C8B-B14F-4D97-AF65-F5344CB8AC3E}">
        <p14:creationId xmlns:p14="http://schemas.microsoft.com/office/powerpoint/2010/main" val="376017730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0.tmp"/><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Cover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2" hasCustomPrompt="1"/>
          </p:nvPr>
        </p:nvSpPr>
        <p:spPr>
          <a:xfrm>
            <a:off x="5316277" y="2639192"/>
            <a:ext cx="6545964" cy="432048"/>
          </a:xfrm>
          <a:prstGeom prst="rect">
            <a:avLst/>
          </a:prstGeom>
        </p:spPr>
        <p:txBody>
          <a:bodyPr anchor="ctr"/>
          <a:lstStyle>
            <a:lvl1pPr marL="0" indent="0" algn="r">
              <a:buNone/>
              <a:defRPr sz="1800" b="0" baseline="0">
                <a:solidFill>
                  <a:schemeClr val="bg1"/>
                </a:solidFill>
                <a:effectLst/>
                <a:latin typeface="Arial" panose="020B0604020202020204" pitchFamily="34" charset="0"/>
                <a:ea typeface="+mj-ea"/>
                <a:cs typeface="Arial" pitchFamily="34" charset="0"/>
              </a:defRPr>
            </a:lvl1pPr>
          </a:lstStyle>
          <a:p>
            <a:pPr lvl="0"/>
            <a:r>
              <a:rPr lang="en-US" altLang="ko-KR" dirty="0"/>
              <a:t>Insert your subtitle here</a:t>
            </a:r>
          </a:p>
        </p:txBody>
      </p:sp>
      <p:sp>
        <p:nvSpPr>
          <p:cNvPr id="4" name="Title Placeholder 1"/>
          <p:cNvSpPr>
            <a:spLocks noGrp="1"/>
          </p:cNvSpPr>
          <p:nvPr>
            <p:ph type="title" hasCustomPrompt="1"/>
          </p:nvPr>
        </p:nvSpPr>
        <p:spPr>
          <a:xfrm>
            <a:off x="5316277" y="1095151"/>
            <a:ext cx="6545964" cy="1511983"/>
          </a:xfrm>
          <a:prstGeom prst="rect">
            <a:avLst/>
          </a:prstGeom>
        </p:spPr>
        <p:txBody>
          <a:bodyPr vert="horz" lIns="91440" tIns="45720" rIns="91440" bIns="45720" rtlCol="0" anchor="ctr">
            <a:noAutofit/>
          </a:bodyPr>
          <a:lstStyle>
            <a:lvl1pPr algn="r">
              <a:defRPr sz="5400">
                <a:solidFill>
                  <a:schemeClr val="bg1"/>
                </a:solidFill>
              </a:defRPr>
            </a:lvl1pPr>
          </a:lstStyle>
          <a:p>
            <a:r>
              <a:rPr lang="en-US" dirty="0"/>
              <a:t>Click</a:t>
            </a:r>
            <a:br>
              <a:rPr lang="en-US" dirty="0"/>
            </a:br>
            <a:r>
              <a:rPr lang="en-US" dirty="0"/>
              <a:t>to edit title</a:t>
            </a:r>
          </a:p>
        </p:txBody>
      </p:sp>
    </p:spTree>
    <p:extLst>
      <p:ext uri="{BB962C8B-B14F-4D97-AF65-F5344CB8AC3E}">
        <p14:creationId xmlns:p14="http://schemas.microsoft.com/office/powerpoint/2010/main" val="9367502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9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8" y="287254"/>
            <a:ext cx="11573197" cy="724247"/>
          </a:xfrm>
          <a:prstGeom prst="rect">
            <a:avLst/>
          </a:prstGeom>
        </p:spPr>
        <p:txBody>
          <a:bodyPr anchor="ctr"/>
          <a:lstStyle>
            <a:lvl1pPr marL="0" indent="0" algn="ctr">
              <a:buNone/>
              <a:defRPr sz="5400" b="0" baseline="0">
                <a:solidFill>
                  <a:schemeClr val="bg1"/>
                </a:solidFill>
                <a:latin typeface="+mj-lt"/>
                <a:cs typeface="Arial" pitchFamily="34" charset="0"/>
              </a:defRPr>
            </a:lvl1pPr>
          </a:lstStyle>
          <a:p>
            <a:pPr lvl="0"/>
            <a:r>
              <a:rPr lang="en-US" altLang="ko-KR" dirty="0"/>
              <a:t>BASIC LAYOUT</a:t>
            </a:r>
          </a:p>
        </p:txBody>
      </p:sp>
      <p:sp>
        <p:nvSpPr>
          <p:cNvPr id="3" name="그림 개체 틀 2">
            <a:extLst>
              <a:ext uri="{FF2B5EF4-FFF2-40B4-BE49-F238E27FC236}">
                <a16:creationId xmlns:a16="http://schemas.microsoft.com/office/drawing/2014/main" id="{492CF27B-AE75-42F8-A6A3-C23A73C591E9}"/>
              </a:ext>
            </a:extLst>
          </p:cNvPr>
          <p:cNvSpPr>
            <a:spLocks noGrp="1"/>
          </p:cNvSpPr>
          <p:nvPr>
            <p:ph type="pic" sz="quarter" idx="11" hasCustomPrompt="1"/>
          </p:nvPr>
        </p:nvSpPr>
        <p:spPr>
          <a:xfrm>
            <a:off x="0" y="1240943"/>
            <a:ext cx="4367808" cy="4320480"/>
          </a:xfrm>
          <a:prstGeom prst="rect">
            <a:avLst/>
          </a:prstGeom>
          <a:solidFill>
            <a:schemeClr val="bg1">
              <a:lumMod val="95000"/>
            </a:schemeClr>
          </a:solidFill>
          <a:ln w="25400">
            <a:noFill/>
          </a:ln>
          <a:effectLst/>
        </p:spPr>
        <p:txBody>
          <a:bodyPr anchor="ctr"/>
          <a:lstStyle>
            <a:lvl1pPr marL="0" indent="0" algn="ctr">
              <a:buFontTx/>
              <a:buNone/>
              <a:defRPr sz="1200">
                <a:solidFill>
                  <a:schemeClr val="tx1">
                    <a:lumMod val="75000"/>
                    <a:lumOff val="25000"/>
                  </a:schemeClr>
                </a:solidFill>
                <a:latin typeface="+mn-lt"/>
                <a:cs typeface="Arial" pitchFamily="34" charset="0"/>
              </a:defRPr>
            </a:lvl1pPr>
          </a:lstStyle>
          <a:p>
            <a:r>
              <a:rPr lang="en-US" altLang="ko-KR" dirty="0"/>
              <a:t>Place Your Picture Here</a:t>
            </a:r>
            <a:endParaRPr lang="ko-KR" altLang="en-US" dirty="0"/>
          </a:p>
        </p:txBody>
      </p:sp>
      <p:sp>
        <p:nvSpPr>
          <p:cNvPr id="4" name="그림 개체 틀 2">
            <a:extLst>
              <a:ext uri="{FF2B5EF4-FFF2-40B4-BE49-F238E27FC236}">
                <a16:creationId xmlns:a16="http://schemas.microsoft.com/office/drawing/2014/main" id="{3F951FD5-BABB-40A3-A45F-8CE7EDF3DC26}"/>
              </a:ext>
            </a:extLst>
          </p:cNvPr>
          <p:cNvSpPr>
            <a:spLocks noGrp="1"/>
          </p:cNvSpPr>
          <p:nvPr>
            <p:ph type="pic" sz="quarter" idx="12" hasCustomPrompt="1"/>
          </p:nvPr>
        </p:nvSpPr>
        <p:spPr>
          <a:xfrm>
            <a:off x="4465305" y="1240943"/>
            <a:ext cx="2592288" cy="1389924"/>
          </a:xfrm>
          <a:prstGeom prst="rect">
            <a:avLst/>
          </a:prstGeom>
          <a:solidFill>
            <a:schemeClr val="bg1">
              <a:lumMod val="95000"/>
            </a:schemeClr>
          </a:solidFill>
          <a:ln w="25400">
            <a:noFill/>
          </a:ln>
          <a:effectLst/>
        </p:spPr>
        <p:txBody>
          <a:bodyPr anchor="ctr"/>
          <a:lstStyle>
            <a:lvl1pPr marL="0" indent="0" algn="ctr">
              <a:buFontTx/>
              <a:buNone/>
              <a:defRPr sz="1200">
                <a:solidFill>
                  <a:schemeClr val="tx1">
                    <a:lumMod val="75000"/>
                    <a:lumOff val="25000"/>
                  </a:schemeClr>
                </a:solidFill>
                <a:latin typeface="+mn-lt"/>
                <a:cs typeface="Arial" pitchFamily="34" charset="0"/>
              </a:defRPr>
            </a:lvl1pPr>
          </a:lstStyle>
          <a:p>
            <a:r>
              <a:rPr lang="en-US" altLang="ko-KR" dirty="0"/>
              <a:t>Place Your Picture Here</a:t>
            </a:r>
            <a:endParaRPr lang="ko-KR" altLang="en-US" dirty="0"/>
          </a:p>
        </p:txBody>
      </p:sp>
      <p:sp>
        <p:nvSpPr>
          <p:cNvPr id="5" name="그림 개체 틀 2">
            <a:extLst>
              <a:ext uri="{FF2B5EF4-FFF2-40B4-BE49-F238E27FC236}">
                <a16:creationId xmlns:a16="http://schemas.microsoft.com/office/drawing/2014/main" id="{505F58A9-08BE-4A74-8640-2074BF96F510}"/>
              </a:ext>
            </a:extLst>
          </p:cNvPr>
          <p:cNvSpPr>
            <a:spLocks noGrp="1"/>
          </p:cNvSpPr>
          <p:nvPr>
            <p:ph type="pic" sz="quarter" idx="13" hasCustomPrompt="1"/>
          </p:nvPr>
        </p:nvSpPr>
        <p:spPr>
          <a:xfrm>
            <a:off x="4465305" y="2706221"/>
            <a:ext cx="2592288" cy="1389924"/>
          </a:xfrm>
          <a:prstGeom prst="rect">
            <a:avLst/>
          </a:prstGeom>
          <a:solidFill>
            <a:schemeClr val="bg1">
              <a:lumMod val="95000"/>
            </a:schemeClr>
          </a:solidFill>
          <a:ln w="25400">
            <a:noFill/>
          </a:ln>
          <a:effectLst/>
        </p:spPr>
        <p:txBody>
          <a:bodyPr anchor="ctr"/>
          <a:lstStyle>
            <a:lvl1pPr marL="0" indent="0" algn="ctr">
              <a:buFontTx/>
              <a:buNone/>
              <a:defRPr sz="1200">
                <a:solidFill>
                  <a:schemeClr val="tx1">
                    <a:lumMod val="75000"/>
                    <a:lumOff val="25000"/>
                  </a:schemeClr>
                </a:solidFill>
                <a:latin typeface="+mn-lt"/>
                <a:cs typeface="Arial" pitchFamily="34" charset="0"/>
              </a:defRPr>
            </a:lvl1pPr>
          </a:lstStyle>
          <a:p>
            <a:r>
              <a:rPr lang="en-US" altLang="ko-KR" dirty="0"/>
              <a:t>Place Your Picture Here</a:t>
            </a:r>
            <a:endParaRPr lang="ko-KR" altLang="en-US" dirty="0"/>
          </a:p>
        </p:txBody>
      </p:sp>
      <p:sp>
        <p:nvSpPr>
          <p:cNvPr id="6" name="그림 개체 틀 2">
            <a:extLst>
              <a:ext uri="{FF2B5EF4-FFF2-40B4-BE49-F238E27FC236}">
                <a16:creationId xmlns:a16="http://schemas.microsoft.com/office/drawing/2014/main" id="{40059D7E-89F1-4418-8191-740B0DE8F5B7}"/>
              </a:ext>
            </a:extLst>
          </p:cNvPr>
          <p:cNvSpPr>
            <a:spLocks noGrp="1"/>
          </p:cNvSpPr>
          <p:nvPr>
            <p:ph type="pic" sz="quarter" idx="14" hasCustomPrompt="1"/>
          </p:nvPr>
        </p:nvSpPr>
        <p:spPr>
          <a:xfrm>
            <a:off x="4465305" y="4171499"/>
            <a:ext cx="2592288" cy="1389924"/>
          </a:xfrm>
          <a:prstGeom prst="rect">
            <a:avLst/>
          </a:prstGeom>
          <a:solidFill>
            <a:schemeClr val="bg1">
              <a:lumMod val="95000"/>
            </a:schemeClr>
          </a:solidFill>
          <a:ln w="25400">
            <a:noFill/>
          </a:ln>
          <a:effectLst/>
        </p:spPr>
        <p:txBody>
          <a:bodyPr anchor="ctr"/>
          <a:lstStyle>
            <a:lvl1pPr marL="0" indent="0" algn="ctr">
              <a:buFontTx/>
              <a:buNone/>
              <a:defRPr sz="1200">
                <a:solidFill>
                  <a:schemeClr val="tx1">
                    <a:lumMod val="75000"/>
                    <a:lumOff val="25000"/>
                  </a:schemeClr>
                </a:solidFill>
                <a:latin typeface="+mn-lt"/>
                <a:cs typeface="Arial" pitchFamily="34" charset="0"/>
              </a:defRPr>
            </a:lvl1pPr>
          </a:lstStyle>
          <a:p>
            <a:r>
              <a:rPr lang="en-US" altLang="ko-KR" dirty="0"/>
              <a:t>Place Your Picture Here</a:t>
            </a:r>
            <a:endParaRPr lang="ko-KR" altLang="en-US" dirty="0"/>
          </a:p>
        </p:txBody>
      </p:sp>
      <p:sp>
        <p:nvSpPr>
          <p:cNvPr id="7" name="Rectangle 22">
            <a:extLst>
              <a:ext uri="{FF2B5EF4-FFF2-40B4-BE49-F238E27FC236}">
                <a16:creationId xmlns:a16="http://schemas.microsoft.com/office/drawing/2014/main" id="{46D90B82-F344-48DC-81EE-EF9B39CF2820}"/>
              </a:ext>
            </a:extLst>
          </p:cNvPr>
          <p:cNvSpPr/>
          <p:nvPr userDrawn="1"/>
        </p:nvSpPr>
        <p:spPr>
          <a:xfrm>
            <a:off x="7141029" y="1240819"/>
            <a:ext cx="5050972" cy="432048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Tree>
    <p:extLst>
      <p:ext uri="{BB962C8B-B14F-4D97-AF65-F5344CB8AC3E}">
        <p14:creationId xmlns:p14="http://schemas.microsoft.com/office/powerpoint/2010/main" val="16700757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4_Contents slide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8" y="287254"/>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pic>
        <p:nvPicPr>
          <p:cNvPr id="5" name="Picture 4"/>
          <p:cNvPicPr>
            <a:picLocks noChangeAspect="1"/>
          </p:cNvPicPr>
          <p:nvPr userDrawn="1"/>
        </p:nvPicPr>
        <p:blipFill>
          <a:blip r:embed="rId2">
            <a:lum bright="8000"/>
            <a:extLst>
              <a:ext uri="{28A0092B-C50C-407E-A947-70E740481C1C}">
                <a14:useLocalDpi xmlns:a14="http://schemas.microsoft.com/office/drawing/2010/main" val="0"/>
              </a:ext>
            </a:extLst>
          </a:blip>
          <a:stretch>
            <a:fillRect/>
          </a:stretch>
        </p:blipFill>
        <p:spPr>
          <a:xfrm>
            <a:off x="0" y="5476240"/>
            <a:ext cx="12192000" cy="1381760"/>
          </a:xfrm>
          <a:prstGeom prst="rect">
            <a:avLst/>
          </a:prstGeom>
        </p:spPr>
      </p:pic>
      <p:sp>
        <p:nvSpPr>
          <p:cNvPr id="4" name="Rectangle 4">
            <a:extLst>
              <a:ext uri="{FF2B5EF4-FFF2-40B4-BE49-F238E27FC236}">
                <a16:creationId xmlns:a16="http://schemas.microsoft.com/office/drawing/2014/main" id="{22CBC6E8-0ABE-4AD7-B620-5652C07C1FDB}"/>
              </a:ext>
            </a:extLst>
          </p:cNvPr>
          <p:cNvSpPr/>
          <p:nvPr userDrawn="1"/>
        </p:nvSpPr>
        <p:spPr>
          <a:xfrm>
            <a:off x="1522610" y="4199150"/>
            <a:ext cx="3011079" cy="576064"/>
          </a:xfrm>
          <a:custGeom>
            <a:avLst/>
            <a:gdLst/>
            <a:ahLst/>
            <a:cxnLst/>
            <a:rect l="l" t="t" r="r" b="b"/>
            <a:pathLst>
              <a:path w="2258309" h="432048">
                <a:moveTo>
                  <a:pt x="2177175" y="0"/>
                </a:moveTo>
                <a:lnTo>
                  <a:pt x="2258309" y="0"/>
                </a:lnTo>
                <a:lnTo>
                  <a:pt x="2258309" y="432048"/>
                </a:lnTo>
                <a:lnTo>
                  <a:pt x="0" y="432048"/>
                </a:lnTo>
                <a:lnTo>
                  <a:pt x="0" y="343106"/>
                </a:lnTo>
                <a:lnTo>
                  <a:pt x="2177175" y="34310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ko-KR" altLang="en-US" sz="1200">
              <a:latin typeface="+mn-lt"/>
            </a:endParaRPr>
          </a:p>
        </p:txBody>
      </p:sp>
      <p:sp>
        <p:nvSpPr>
          <p:cNvPr id="6" name="그림 개체 틀 2">
            <a:extLst>
              <a:ext uri="{FF2B5EF4-FFF2-40B4-BE49-F238E27FC236}">
                <a16:creationId xmlns:a16="http://schemas.microsoft.com/office/drawing/2014/main" id="{A927759A-8338-432E-BC6F-5A05B62F6D60}"/>
              </a:ext>
            </a:extLst>
          </p:cNvPr>
          <p:cNvSpPr>
            <a:spLocks noGrp="1"/>
          </p:cNvSpPr>
          <p:nvPr>
            <p:ph type="pic" sz="quarter" idx="11" hasCustomPrompt="1"/>
          </p:nvPr>
        </p:nvSpPr>
        <p:spPr>
          <a:xfrm>
            <a:off x="1532223" y="1500719"/>
            <a:ext cx="2902899" cy="3158487"/>
          </a:xfrm>
          <a:prstGeom prst="rect">
            <a:avLst/>
          </a:prstGeom>
          <a:solidFill>
            <a:schemeClr val="bg1">
              <a:lumMod val="95000"/>
            </a:schemeClr>
          </a:solidFill>
          <a:ln w="25400">
            <a:noFill/>
          </a:ln>
          <a:effectLst/>
        </p:spPr>
        <p:txBody>
          <a:bodyPr anchor="ctr"/>
          <a:lstStyle>
            <a:lvl1pPr marL="0" indent="0" algn="ctr">
              <a:buFontTx/>
              <a:buNone/>
              <a:defRPr sz="1200">
                <a:solidFill>
                  <a:schemeClr val="tx1">
                    <a:lumMod val="75000"/>
                    <a:lumOff val="25000"/>
                  </a:schemeClr>
                </a:solidFill>
                <a:latin typeface="+mn-lt"/>
                <a:cs typeface="Arial" pitchFamily="34" charset="0"/>
              </a:defRPr>
            </a:lvl1pPr>
          </a:lstStyle>
          <a:p>
            <a:r>
              <a:rPr lang="en-US" altLang="ko-KR" dirty="0"/>
              <a:t>Place Your Picture Here</a:t>
            </a:r>
            <a:endParaRPr lang="ko-KR" altLang="en-US" dirty="0"/>
          </a:p>
        </p:txBody>
      </p:sp>
      <p:sp>
        <p:nvSpPr>
          <p:cNvPr id="7" name="Rectangle 1">
            <a:extLst>
              <a:ext uri="{FF2B5EF4-FFF2-40B4-BE49-F238E27FC236}">
                <a16:creationId xmlns:a16="http://schemas.microsoft.com/office/drawing/2014/main" id="{3EB48E5A-CBAD-40D5-9C57-D847F6E8C265}"/>
              </a:ext>
            </a:extLst>
          </p:cNvPr>
          <p:cNvSpPr/>
          <p:nvPr userDrawn="1"/>
        </p:nvSpPr>
        <p:spPr>
          <a:xfrm>
            <a:off x="1" y="1411084"/>
            <a:ext cx="970844" cy="335166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latin typeface="+mn-lt"/>
            </a:endParaRPr>
          </a:p>
        </p:txBody>
      </p:sp>
      <p:sp>
        <p:nvSpPr>
          <p:cNvPr id="8" name="Rectangle 2">
            <a:extLst>
              <a:ext uri="{FF2B5EF4-FFF2-40B4-BE49-F238E27FC236}">
                <a16:creationId xmlns:a16="http://schemas.microsoft.com/office/drawing/2014/main" id="{F36924AD-5E28-4F2F-AF17-ADB064F3C2BA}"/>
              </a:ext>
            </a:extLst>
          </p:cNvPr>
          <p:cNvSpPr/>
          <p:nvPr userDrawn="1"/>
        </p:nvSpPr>
        <p:spPr>
          <a:xfrm>
            <a:off x="1435234" y="1419794"/>
            <a:ext cx="960107" cy="1344149"/>
          </a:xfrm>
          <a:custGeom>
            <a:avLst/>
            <a:gdLst/>
            <a:ahLst/>
            <a:cxnLst/>
            <a:rect l="l" t="t" r="r" b="b"/>
            <a:pathLst>
              <a:path w="720080" h="1008112">
                <a:moveTo>
                  <a:pt x="0" y="0"/>
                </a:moveTo>
                <a:lnTo>
                  <a:pt x="720080" y="0"/>
                </a:lnTo>
                <a:lnTo>
                  <a:pt x="720080" y="63541"/>
                </a:lnTo>
                <a:lnTo>
                  <a:pt x="72008" y="63541"/>
                </a:lnTo>
                <a:lnTo>
                  <a:pt x="72008" y="1008112"/>
                </a:lnTo>
                <a:lnTo>
                  <a:pt x="0" y="1008112"/>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latin typeface="+mn-lt"/>
            </a:endParaRPr>
          </a:p>
        </p:txBody>
      </p:sp>
      <p:sp>
        <p:nvSpPr>
          <p:cNvPr id="9" name="Rectangle 4">
            <a:extLst>
              <a:ext uri="{FF2B5EF4-FFF2-40B4-BE49-F238E27FC236}">
                <a16:creationId xmlns:a16="http://schemas.microsoft.com/office/drawing/2014/main" id="{546FB37F-ABC8-4068-B989-FA32AC28DD69}"/>
              </a:ext>
            </a:extLst>
          </p:cNvPr>
          <p:cNvSpPr/>
          <p:nvPr userDrawn="1"/>
        </p:nvSpPr>
        <p:spPr>
          <a:xfrm>
            <a:off x="4989655" y="4199150"/>
            <a:ext cx="3011079" cy="576064"/>
          </a:xfrm>
          <a:custGeom>
            <a:avLst/>
            <a:gdLst/>
            <a:ahLst/>
            <a:cxnLst/>
            <a:rect l="l" t="t" r="r" b="b"/>
            <a:pathLst>
              <a:path w="2258309" h="432048">
                <a:moveTo>
                  <a:pt x="2177175" y="0"/>
                </a:moveTo>
                <a:lnTo>
                  <a:pt x="2258309" y="0"/>
                </a:lnTo>
                <a:lnTo>
                  <a:pt x="2258309" y="432048"/>
                </a:lnTo>
                <a:lnTo>
                  <a:pt x="0" y="432048"/>
                </a:lnTo>
                <a:lnTo>
                  <a:pt x="0" y="343106"/>
                </a:lnTo>
                <a:lnTo>
                  <a:pt x="2177175" y="343106"/>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ko-KR" altLang="en-US" sz="1200">
              <a:solidFill>
                <a:schemeClr val="accent2"/>
              </a:solidFill>
              <a:latin typeface="+mn-lt"/>
            </a:endParaRPr>
          </a:p>
        </p:txBody>
      </p:sp>
      <p:sp>
        <p:nvSpPr>
          <p:cNvPr id="10" name="그림 개체 틀 2">
            <a:extLst>
              <a:ext uri="{FF2B5EF4-FFF2-40B4-BE49-F238E27FC236}">
                <a16:creationId xmlns:a16="http://schemas.microsoft.com/office/drawing/2014/main" id="{A37D2DE5-5AD9-4E7A-8E13-A09737DB999A}"/>
              </a:ext>
            </a:extLst>
          </p:cNvPr>
          <p:cNvSpPr>
            <a:spLocks noGrp="1"/>
          </p:cNvSpPr>
          <p:nvPr>
            <p:ph type="pic" sz="quarter" idx="12" hasCustomPrompt="1"/>
          </p:nvPr>
        </p:nvSpPr>
        <p:spPr>
          <a:xfrm>
            <a:off x="4996500" y="1500719"/>
            <a:ext cx="2902899" cy="3158487"/>
          </a:xfrm>
          <a:prstGeom prst="rect">
            <a:avLst/>
          </a:prstGeom>
          <a:solidFill>
            <a:schemeClr val="bg1">
              <a:lumMod val="95000"/>
            </a:schemeClr>
          </a:solidFill>
          <a:ln w="25400">
            <a:noFill/>
          </a:ln>
          <a:effectLst/>
        </p:spPr>
        <p:txBody>
          <a:bodyPr anchor="ctr"/>
          <a:lstStyle>
            <a:lvl1pPr marL="0" indent="0" algn="ctr">
              <a:buFontTx/>
              <a:buNone/>
              <a:defRPr sz="1200">
                <a:solidFill>
                  <a:schemeClr val="tx1">
                    <a:lumMod val="75000"/>
                    <a:lumOff val="25000"/>
                  </a:schemeClr>
                </a:solidFill>
                <a:latin typeface="+mn-lt"/>
                <a:cs typeface="Arial" pitchFamily="34" charset="0"/>
              </a:defRPr>
            </a:lvl1pPr>
          </a:lstStyle>
          <a:p>
            <a:r>
              <a:rPr lang="en-US" altLang="ko-KR" dirty="0"/>
              <a:t>Place Your Picture Here</a:t>
            </a:r>
            <a:endParaRPr lang="ko-KR" altLang="en-US" dirty="0"/>
          </a:p>
        </p:txBody>
      </p:sp>
      <p:sp>
        <p:nvSpPr>
          <p:cNvPr id="11" name="Rectangle 2">
            <a:extLst>
              <a:ext uri="{FF2B5EF4-FFF2-40B4-BE49-F238E27FC236}">
                <a16:creationId xmlns:a16="http://schemas.microsoft.com/office/drawing/2014/main" id="{FDE14E29-DEE7-4B9A-AE9A-6FB2F585607D}"/>
              </a:ext>
            </a:extLst>
          </p:cNvPr>
          <p:cNvSpPr/>
          <p:nvPr userDrawn="1"/>
        </p:nvSpPr>
        <p:spPr>
          <a:xfrm>
            <a:off x="4902316" y="1419794"/>
            <a:ext cx="960107" cy="1344149"/>
          </a:xfrm>
          <a:custGeom>
            <a:avLst/>
            <a:gdLst/>
            <a:ahLst/>
            <a:cxnLst/>
            <a:rect l="l" t="t" r="r" b="b"/>
            <a:pathLst>
              <a:path w="720080" h="1008112">
                <a:moveTo>
                  <a:pt x="0" y="0"/>
                </a:moveTo>
                <a:lnTo>
                  <a:pt x="720080" y="0"/>
                </a:lnTo>
                <a:lnTo>
                  <a:pt x="720080" y="63541"/>
                </a:lnTo>
                <a:lnTo>
                  <a:pt x="72008" y="63541"/>
                </a:lnTo>
                <a:lnTo>
                  <a:pt x="72008" y="1008112"/>
                </a:lnTo>
                <a:lnTo>
                  <a:pt x="0" y="1008112"/>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latin typeface="+mn-lt"/>
            </a:endParaRPr>
          </a:p>
        </p:txBody>
      </p:sp>
      <p:sp>
        <p:nvSpPr>
          <p:cNvPr id="12" name="Rectangle 4">
            <a:extLst>
              <a:ext uri="{FF2B5EF4-FFF2-40B4-BE49-F238E27FC236}">
                <a16:creationId xmlns:a16="http://schemas.microsoft.com/office/drawing/2014/main" id="{8528CCF0-B66B-4CE2-96C1-DDA7F46E8675}"/>
              </a:ext>
            </a:extLst>
          </p:cNvPr>
          <p:cNvSpPr/>
          <p:nvPr userDrawn="1"/>
        </p:nvSpPr>
        <p:spPr>
          <a:xfrm>
            <a:off x="8456699" y="4199150"/>
            <a:ext cx="3011079" cy="576064"/>
          </a:xfrm>
          <a:custGeom>
            <a:avLst/>
            <a:gdLst/>
            <a:ahLst/>
            <a:cxnLst/>
            <a:rect l="l" t="t" r="r" b="b"/>
            <a:pathLst>
              <a:path w="2258309" h="432048">
                <a:moveTo>
                  <a:pt x="2177175" y="0"/>
                </a:moveTo>
                <a:lnTo>
                  <a:pt x="2258309" y="0"/>
                </a:lnTo>
                <a:lnTo>
                  <a:pt x="2258309" y="432048"/>
                </a:lnTo>
                <a:lnTo>
                  <a:pt x="0" y="432048"/>
                </a:lnTo>
                <a:lnTo>
                  <a:pt x="0" y="343106"/>
                </a:lnTo>
                <a:lnTo>
                  <a:pt x="2177175" y="343106"/>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ko-KR" altLang="en-US" sz="1200">
              <a:latin typeface="+mn-lt"/>
            </a:endParaRPr>
          </a:p>
        </p:txBody>
      </p:sp>
      <p:sp>
        <p:nvSpPr>
          <p:cNvPr id="13" name="그림 개체 틀 2">
            <a:extLst>
              <a:ext uri="{FF2B5EF4-FFF2-40B4-BE49-F238E27FC236}">
                <a16:creationId xmlns:a16="http://schemas.microsoft.com/office/drawing/2014/main" id="{550451AF-3294-4443-8D31-1CA35AA5EEB8}"/>
              </a:ext>
            </a:extLst>
          </p:cNvPr>
          <p:cNvSpPr>
            <a:spLocks noGrp="1"/>
          </p:cNvSpPr>
          <p:nvPr>
            <p:ph type="pic" sz="quarter" idx="13" hasCustomPrompt="1"/>
          </p:nvPr>
        </p:nvSpPr>
        <p:spPr>
          <a:xfrm>
            <a:off x="8460777" y="1500719"/>
            <a:ext cx="2902899" cy="3158487"/>
          </a:xfrm>
          <a:prstGeom prst="rect">
            <a:avLst/>
          </a:prstGeom>
          <a:solidFill>
            <a:schemeClr val="bg1">
              <a:lumMod val="95000"/>
            </a:schemeClr>
          </a:solidFill>
          <a:ln w="25400">
            <a:noFill/>
          </a:ln>
          <a:effectLst/>
        </p:spPr>
        <p:txBody>
          <a:bodyPr anchor="ctr"/>
          <a:lstStyle>
            <a:lvl1pPr marL="0" indent="0" algn="ctr">
              <a:buFontTx/>
              <a:buNone/>
              <a:defRPr sz="1200">
                <a:solidFill>
                  <a:schemeClr val="tx1">
                    <a:lumMod val="75000"/>
                    <a:lumOff val="25000"/>
                  </a:schemeClr>
                </a:solidFill>
                <a:latin typeface="+mn-lt"/>
                <a:cs typeface="Arial" pitchFamily="34" charset="0"/>
              </a:defRPr>
            </a:lvl1pPr>
          </a:lstStyle>
          <a:p>
            <a:r>
              <a:rPr lang="en-US" altLang="ko-KR" dirty="0"/>
              <a:t>Place Your Picture Here</a:t>
            </a:r>
            <a:endParaRPr lang="ko-KR" altLang="en-US" dirty="0"/>
          </a:p>
        </p:txBody>
      </p:sp>
      <p:sp>
        <p:nvSpPr>
          <p:cNvPr id="14" name="Rectangle 2">
            <a:extLst>
              <a:ext uri="{FF2B5EF4-FFF2-40B4-BE49-F238E27FC236}">
                <a16:creationId xmlns:a16="http://schemas.microsoft.com/office/drawing/2014/main" id="{32C4D9B9-54CB-44C0-A88C-612776CE2A23}"/>
              </a:ext>
            </a:extLst>
          </p:cNvPr>
          <p:cNvSpPr/>
          <p:nvPr userDrawn="1"/>
        </p:nvSpPr>
        <p:spPr>
          <a:xfrm>
            <a:off x="8369397" y="1419794"/>
            <a:ext cx="960107" cy="1344149"/>
          </a:xfrm>
          <a:custGeom>
            <a:avLst/>
            <a:gdLst/>
            <a:ahLst/>
            <a:cxnLst/>
            <a:rect l="l" t="t" r="r" b="b"/>
            <a:pathLst>
              <a:path w="720080" h="1008112">
                <a:moveTo>
                  <a:pt x="0" y="0"/>
                </a:moveTo>
                <a:lnTo>
                  <a:pt x="720080" y="0"/>
                </a:lnTo>
                <a:lnTo>
                  <a:pt x="720080" y="63541"/>
                </a:lnTo>
                <a:lnTo>
                  <a:pt x="72008" y="63541"/>
                </a:lnTo>
                <a:lnTo>
                  <a:pt x="72008" y="1008112"/>
                </a:lnTo>
                <a:lnTo>
                  <a:pt x="0" y="100811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latin typeface="+mn-lt"/>
            </a:endParaRPr>
          </a:p>
        </p:txBody>
      </p:sp>
    </p:spTree>
    <p:extLst>
      <p:ext uri="{BB962C8B-B14F-4D97-AF65-F5344CB8AC3E}">
        <p14:creationId xmlns:p14="http://schemas.microsoft.com/office/powerpoint/2010/main" val="8039955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2_Contents slide layout">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lum bright="8000"/>
            <a:extLst>
              <a:ext uri="{28A0092B-C50C-407E-A947-70E740481C1C}">
                <a14:useLocalDpi xmlns:a14="http://schemas.microsoft.com/office/drawing/2010/main" val="0"/>
              </a:ext>
            </a:extLst>
          </a:blip>
          <a:stretch>
            <a:fillRect/>
          </a:stretch>
        </p:blipFill>
        <p:spPr>
          <a:xfrm>
            <a:off x="0" y="5476240"/>
            <a:ext cx="12192000" cy="1381760"/>
          </a:xfrm>
          <a:prstGeom prst="rect">
            <a:avLst/>
          </a:prstGeom>
        </p:spPr>
      </p:pic>
      <p:pic>
        <p:nvPicPr>
          <p:cNvPr id="4" name="Picture 15" descr="Screen Clipping">
            <a:extLst>
              <a:ext uri="{FF2B5EF4-FFF2-40B4-BE49-F238E27FC236}">
                <a16:creationId xmlns:a16="http://schemas.microsoft.com/office/drawing/2014/main" id="{31AA75B5-A3B2-44F9-ABD1-06B1BA68880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074331" y="999575"/>
            <a:ext cx="3117669" cy="5290365"/>
          </a:xfrm>
          <a:prstGeom prst="rect">
            <a:avLst/>
          </a:prstGeom>
        </p:spPr>
      </p:pic>
      <p:sp>
        <p:nvSpPr>
          <p:cNvPr id="6" name="Picture Placeholder 2">
            <a:extLst>
              <a:ext uri="{FF2B5EF4-FFF2-40B4-BE49-F238E27FC236}">
                <a16:creationId xmlns:a16="http://schemas.microsoft.com/office/drawing/2014/main" id="{344909AC-06F1-4FD8-8891-064B9E0FBD35}"/>
              </a:ext>
            </a:extLst>
          </p:cNvPr>
          <p:cNvSpPr>
            <a:spLocks noGrp="1"/>
          </p:cNvSpPr>
          <p:nvPr>
            <p:ph type="pic" idx="11" hasCustomPrompt="1"/>
          </p:nvPr>
        </p:nvSpPr>
        <p:spPr>
          <a:xfrm>
            <a:off x="9268081" y="1214213"/>
            <a:ext cx="2923920" cy="3378994"/>
          </a:xfrm>
          <a:prstGeom prst="rect">
            <a:avLst/>
          </a:prstGeom>
          <a:solidFill>
            <a:schemeClr val="bg1">
              <a:lumMod val="95000"/>
            </a:schemeClr>
          </a:solidFill>
          <a:ln w="12700">
            <a:solidFill>
              <a:schemeClr val="bg1">
                <a:lumMod val="50000"/>
              </a:schemeClr>
            </a:solidFill>
          </a:ln>
        </p:spPr>
        <p:txBody>
          <a:bodyPr anchor="ctr"/>
          <a:lstStyle>
            <a:lvl1pPr marL="0" indent="0" algn="ctr">
              <a:buNone/>
              <a:defRPr sz="120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t>
            </a:r>
            <a:endParaRPr lang="ko-KR" altLang="en-US" dirty="0"/>
          </a:p>
        </p:txBody>
      </p:sp>
    </p:spTree>
    <p:extLst>
      <p:ext uri="{BB962C8B-B14F-4D97-AF65-F5344CB8AC3E}">
        <p14:creationId xmlns:p14="http://schemas.microsoft.com/office/powerpoint/2010/main" val="8478007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1_Contents slide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8" y="287254"/>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pic>
        <p:nvPicPr>
          <p:cNvPr id="5" name="Picture 4"/>
          <p:cNvPicPr>
            <a:picLocks noChangeAspect="1"/>
          </p:cNvPicPr>
          <p:nvPr userDrawn="1"/>
        </p:nvPicPr>
        <p:blipFill>
          <a:blip r:embed="rId2">
            <a:lum bright="8000"/>
            <a:extLst>
              <a:ext uri="{28A0092B-C50C-407E-A947-70E740481C1C}">
                <a14:useLocalDpi xmlns:a14="http://schemas.microsoft.com/office/drawing/2010/main" val="0"/>
              </a:ext>
            </a:extLst>
          </a:blip>
          <a:stretch>
            <a:fillRect/>
          </a:stretch>
        </p:blipFill>
        <p:spPr>
          <a:xfrm>
            <a:off x="0" y="5476240"/>
            <a:ext cx="12192000" cy="1381760"/>
          </a:xfrm>
          <a:prstGeom prst="rect">
            <a:avLst/>
          </a:prstGeom>
        </p:spPr>
      </p:pic>
      <p:sp>
        <p:nvSpPr>
          <p:cNvPr id="4" name="그림 개체 틀 2">
            <a:extLst>
              <a:ext uri="{FF2B5EF4-FFF2-40B4-BE49-F238E27FC236}">
                <a16:creationId xmlns:a16="http://schemas.microsoft.com/office/drawing/2014/main" id="{F31AABB0-C3F7-4C19-930F-7104A2B50221}"/>
              </a:ext>
            </a:extLst>
          </p:cNvPr>
          <p:cNvSpPr>
            <a:spLocks noGrp="1"/>
          </p:cNvSpPr>
          <p:nvPr>
            <p:ph type="pic" sz="quarter" idx="11" hasCustomPrompt="1"/>
          </p:nvPr>
        </p:nvSpPr>
        <p:spPr>
          <a:xfrm>
            <a:off x="0" y="1454468"/>
            <a:ext cx="2438400" cy="1692000"/>
          </a:xfrm>
          <a:prstGeom prst="rect">
            <a:avLst/>
          </a:prstGeom>
          <a:solidFill>
            <a:schemeClr val="bg1">
              <a:lumMod val="95000"/>
            </a:schemeClr>
          </a:solidFill>
          <a:ln w="25400">
            <a:noFill/>
          </a:ln>
          <a:effectLst/>
        </p:spPr>
        <p:txBody>
          <a:bodyPr anchor="ctr"/>
          <a:lstStyle>
            <a:lvl1pPr marL="0" indent="0" algn="ctr">
              <a:buFontTx/>
              <a:buNone/>
              <a:defRPr sz="1200">
                <a:solidFill>
                  <a:schemeClr val="tx1">
                    <a:lumMod val="75000"/>
                    <a:lumOff val="25000"/>
                  </a:schemeClr>
                </a:solidFill>
                <a:latin typeface="+mn-lt"/>
              </a:defRPr>
            </a:lvl1pPr>
          </a:lstStyle>
          <a:p>
            <a:r>
              <a:rPr lang="en-US" altLang="ko-KR" dirty="0"/>
              <a:t>Place Your Picture Here</a:t>
            </a:r>
            <a:endParaRPr lang="ko-KR" altLang="en-US" dirty="0"/>
          </a:p>
        </p:txBody>
      </p:sp>
      <p:sp>
        <p:nvSpPr>
          <p:cNvPr id="6" name="Rectangle 5">
            <a:extLst>
              <a:ext uri="{FF2B5EF4-FFF2-40B4-BE49-F238E27FC236}">
                <a16:creationId xmlns:a16="http://schemas.microsoft.com/office/drawing/2014/main" id="{E86DCC24-15EC-4E6C-AF2F-F8C2FD02FCA6}"/>
              </a:ext>
            </a:extLst>
          </p:cNvPr>
          <p:cNvSpPr/>
          <p:nvPr userDrawn="1"/>
        </p:nvSpPr>
        <p:spPr>
          <a:xfrm>
            <a:off x="0" y="3146979"/>
            <a:ext cx="2438400" cy="1692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dirty="0">
              <a:solidFill>
                <a:schemeClr val="tx1">
                  <a:lumMod val="75000"/>
                  <a:lumOff val="25000"/>
                </a:schemeClr>
              </a:solidFill>
              <a:latin typeface="+mn-lt"/>
            </a:endParaRPr>
          </a:p>
        </p:txBody>
      </p:sp>
      <p:sp>
        <p:nvSpPr>
          <p:cNvPr id="7" name="Rectangle 43">
            <a:extLst>
              <a:ext uri="{FF2B5EF4-FFF2-40B4-BE49-F238E27FC236}">
                <a16:creationId xmlns:a16="http://schemas.microsoft.com/office/drawing/2014/main" id="{C475EC33-8CC8-4DB6-853A-C88CCC9B7B42}"/>
              </a:ext>
            </a:extLst>
          </p:cNvPr>
          <p:cNvSpPr/>
          <p:nvPr userDrawn="1"/>
        </p:nvSpPr>
        <p:spPr>
          <a:xfrm>
            <a:off x="4876800" y="3146979"/>
            <a:ext cx="2438400" cy="1692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dirty="0">
              <a:solidFill>
                <a:schemeClr val="tx1">
                  <a:lumMod val="75000"/>
                  <a:lumOff val="25000"/>
                </a:schemeClr>
              </a:solidFill>
              <a:latin typeface="+mn-lt"/>
            </a:endParaRPr>
          </a:p>
        </p:txBody>
      </p:sp>
      <p:sp>
        <p:nvSpPr>
          <p:cNvPr id="8" name="Rectangle 45">
            <a:extLst>
              <a:ext uri="{FF2B5EF4-FFF2-40B4-BE49-F238E27FC236}">
                <a16:creationId xmlns:a16="http://schemas.microsoft.com/office/drawing/2014/main" id="{D703C179-4FC7-49F7-9A7C-C3898374A7F6}"/>
              </a:ext>
            </a:extLst>
          </p:cNvPr>
          <p:cNvSpPr/>
          <p:nvPr userDrawn="1"/>
        </p:nvSpPr>
        <p:spPr>
          <a:xfrm>
            <a:off x="9753600" y="3146979"/>
            <a:ext cx="2438400" cy="169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dirty="0">
              <a:solidFill>
                <a:schemeClr val="tx1">
                  <a:lumMod val="75000"/>
                  <a:lumOff val="25000"/>
                </a:schemeClr>
              </a:solidFill>
              <a:latin typeface="+mn-lt"/>
            </a:endParaRPr>
          </a:p>
        </p:txBody>
      </p:sp>
      <p:sp>
        <p:nvSpPr>
          <p:cNvPr id="9" name="Rectangle 47">
            <a:extLst>
              <a:ext uri="{FF2B5EF4-FFF2-40B4-BE49-F238E27FC236}">
                <a16:creationId xmlns:a16="http://schemas.microsoft.com/office/drawing/2014/main" id="{F3FE88B0-2A67-4B06-BAF8-DA185704832F}"/>
              </a:ext>
            </a:extLst>
          </p:cNvPr>
          <p:cNvSpPr/>
          <p:nvPr userDrawn="1"/>
        </p:nvSpPr>
        <p:spPr>
          <a:xfrm>
            <a:off x="2438400" y="1454468"/>
            <a:ext cx="2438400" cy="1692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dirty="0">
              <a:solidFill>
                <a:schemeClr val="tx1">
                  <a:lumMod val="75000"/>
                  <a:lumOff val="25000"/>
                </a:schemeClr>
              </a:solidFill>
              <a:latin typeface="+mn-lt"/>
            </a:endParaRPr>
          </a:p>
        </p:txBody>
      </p:sp>
      <p:sp>
        <p:nvSpPr>
          <p:cNvPr id="10" name="Rectangle 49">
            <a:extLst>
              <a:ext uri="{FF2B5EF4-FFF2-40B4-BE49-F238E27FC236}">
                <a16:creationId xmlns:a16="http://schemas.microsoft.com/office/drawing/2014/main" id="{234F44B1-17A6-42EF-9BDB-957A7FE9B8D3}"/>
              </a:ext>
            </a:extLst>
          </p:cNvPr>
          <p:cNvSpPr/>
          <p:nvPr userDrawn="1"/>
        </p:nvSpPr>
        <p:spPr>
          <a:xfrm>
            <a:off x="7315200" y="1454468"/>
            <a:ext cx="2438400" cy="1692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dirty="0">
              <a:solidFill>
                <a:schemeClr val="tx1">
                  <a:lumMod val="75000"/>
                  <a:lumOff val="25000"/>
                </a:schemeClr>
              </a:solidFill>
              <a:latin typeface="+mn-lt"/>
            </a:endParaRPr>
          </a:p>
        </p:txBody>
      </p:sp>
      <p:sp>
        <p:nvSpPr>
          <p:cNvPr id="11" name="그림 개체 틀 2">
            <a:extLst>
              <a:ext uri="{FF2B5EF4-FFF2-40B4-BE49-F238E27FC236}">
                <a16:creationId xmlns:a16="http://schemas.microsoft.com/office/drawing/2014/main" id="{E3A5FD35-7E79-451B-924D-346F7714B61D}"/>
              </a:ext>
            </a:extLst>
          </p:cNvPr>
          <p:cNvSpPr>
            <a:spLocks noGrp="1"/>
          </p:cNvSpPr>
          <p:nvPr>
            <p:ph type="pic" sz="quarter" idx="42" hasCustomPrompt="1"/>
          </p:nvPr>
        </p:nvSpPr>
        <p:spPr>
          <a:xfrm>
            <a:off x="4876800" y="1454468"/>
            <a:ext cx="2438400" cy="1692000"/>
          </a:xfrm>
          <a:prstGeom prst="rect">
            <a:avLst/>
          </a:prstGeom>
          <a:solidFill>
            <a:schemeClr val="bg1">
              <a:lumMod val="95000"/>
            </a:schemeClr>
          </a:solidFill>
          <a:ln w="25400">
            <a:noFill/>
          </a:ln>
          <a:effectLst/>
        </p:spPr>
        <p:txBody>
          <a:bodyPr anchor="ctr"/>
          <a:lstStyle>
            <a:lvl1pPr marL="0" indent="0" algn="ctr">
              <a:buFontTx/>
              <a:buNone/>
              <a:defRPr sz="1200">
                <a:solidFill>
                  <a:schemeClr val="tx1">
                    <a:lumMod val="75000"/>
                    <a:lumOff val="25000"/>
                  </a:schemeClr>
                </a:solidFill>
                <a:latin typeface="+mn-lt"/>
              </a:defRPr>
            </a:lvl1pPr>
          </a:lstStyle>
          <a:p>
            <a:r>
              <a:rPr lang="en-US" altLang="ko-KR" dirty="0"/>
              <a:t>Place Your Picture Here</a:t>
            </a:r>
            <a:endParaRPr lang="ko-KR" altLang="en-US" dirty="0"/>
          </a:p>
        </p:txBody>
      </p:sp>
      <p:sp>
        <p:nvSpPr>
          <p:cNvPr id="12" name="그림 개체 틀 2">
            <a:extLst>
              <a:ext uri="{FF2B5EF4-FFF2-40B4-BE49-F238E27FC236}">
                <a16:creationId xmlns:a16="http://schemas.microsoft.com/office/drawing/2014/main" id="{A28BBE71-5E06-4C44-BB6F-ED887E499163}"/>
              </a:ext>
            </a:extLst>
          </p:cNvPr>
          <p:cNvSpPr>
            <a:spLocks noGrp="1"/>
          </p:cNvSpPr>
          <p:nvPr>
            <p:ph type="pic" sz="quarter" idx="43" hasCustomPrompt="1"/>
          </p:nvPr>
        </p:nvSpPr>
        <p:spPr>
          <a:xfrm>
            <a:off x="9753600" y="1454468"/>
            <a:ext cx="2438400" cy="1692000"/>
          </a:xfrm>
          <a:prstGeom prst="rect">
            <a:avLst/>
          </a:prstGeom>
          <a:solidFill>
            <a:schemeClr val="bg1">
              <a:lumMod val="95000"/>
            </a:schemeClr>
          </a:solidFill>
          <a:ln w="25400">
            <a:noFill/>
          </a:ln>
          <a:effectLst/>
        </p:spPr>
        <p:txBody>
          <a:bodyPr anchor="ctr"/>
          <a:lstStyle>
            <a:lvl1pPr marL="0" indent="0" algn="ctr">
              <a:buFontTx/>
              <a:buNone/>
              <a:defRPr sz="1200">
                <a:solidFill>
                  <a:schemeClr val="tx1">
                    <a:lumMod val="75000"/>
                    <a:lumOff val="25000"/>
                  </a:schemeClr>
                </a:solidFill>
                <a:latin typeface="+mn-lt"/>
              </a:defRPr>
            </a:lvl1pPr>
          </a:lstStyle>
          <a:p>
            <a:r>
              <a:rPr lang="en-US" altLang="ko-KR" dirty="0"/>
              <a:t>Place Your Picture Here</a:t>
            </a:r>
            <a:endParaRPr lang="ko-KR" altLang="en-US" dirty="0"/>
          </a:p>
        </p:txBody>
      </p:sp>
      <p:sp>
        <p:nvSpPr>
          <p:cNvPr id="13" name="그림 개체 틀 2">
            <a:extLst>
              <a:ext uri="{FF2B5EF4-FFF2-40B4-BE49-F238E27FC236}">
                <a16:creationId xmlns:a16="http://schemas.microsoft.com/office/drawing/2014/main" id="{F4FFA7C6-67C3-4C12-88CA-6ABDA059D8AB}"/>
              </a:ext>
            </a:extLst>
          </p:cNvPr>
          <p:cNvSpPr>
            <a:spLocks noGrp="1"/>
          </p:cNvSpPr>
          <p:nvPr>
            <p:ph type="pic" sz="quarter" idx="44" hasCustomPrompt="1"/>
          </p:nvPr>
        </p:nvSpPr>
        <p:spPr>
          <a:xfrm>
            <a:off x="7315200" y="3146979"/>
            <a:ext cx="2438400" cy="1692000"/>
          </a:xfrm>
          <a:prstGeom prst="rect">
            <a:avLst/>
          </a:prstGeom>
          <a:solidFill>
            <a:schemeClr val="bg1">
              <a:lumMod val="95000"/>
            </a:schemeClr>
          </a:solidFill>
          <a:ln w="25400">
            <a:noFill/>
          </a:ln>
          <a:effectLst/>
        </p:spPr>
        <p:txBody>
          <a:bodyPr anchor="ctr"/>
          <a:lstStyle>
            <a:lvl1pPr marL="0" indent="0" algn="ctr">
              <a:buFontTx/>
              <a:buNone/>
              <a:defRPr sz="1200">
                <a:solidFill>
                  <a:schemeClr val="tx1">
                    <a:lumMod val="75000"/>
                    <a:lumOff val="25000"/>
                  </a:schemeClr>
                </a:solidFill>
                <a:latin typeface="+mn-lt"/>
              </a:defRPr>
            </a:lvl1pPr>
          </a:lstStyle>
          <a:p>
            <a:r>
              <a:rPr lang="en-US" altLang="ko-KR" dirty="0"/>
              <a:t>Place Your Picture Here</a:t>
            </a:r>
            <a:endParaRPr lang="ko-KR" altLang="en-US" dirty="0"/>
          </a:p>
        </p:txBody>
      </p:sp>
      <p:sp>
        <p:nvSpPr>
          <p:cNvPr id="14" name="그림 개체 틀 2">
            <a:extLst>
              <a:ext uri="{FF2B5EF4-FFF2-40B4-BE49-F238E27FC236}">
                <a16:creationId xmlns:a16="http://schemas.microsoft.com/office/drawing/2014/main" id="{01DD4038-BEB5-4201-88F3-B694D6319076}"/>
              </a:ext>
            </a:extLst>
          </p:cNvPr>
          <p:cNvSpPr>
            <a:spLocks noGrp="1"/>
          </p:cNvSpPr>
          <p:nvPr>
            <p:ph type="pic" sz="quarter" idx="45" hasCustomPrompt="1"/>
          </p:nvPr>
        </p:nvSpPr>
        <p:spPr>
          <a:xfrm>
            <a:off x="2438400" y="3146979"/>
            <a:ext cx="2438400" cy="1692000"/>
          </a:xfrm>
          <a:prstGeom prst="rect">
            <a:avLst/>
          </a:prstGeom>
          <a:solidFill>
            <a:schemeClr val="bg1">
              <a:lumMod val="95000"/>
            </a:schemeClr>
          </a:solidFill>
          <a:ln w="25400">
            <a:noFill/>
          </a:ln>
          <a:effectLst/>
        </p:spPr>
        <p:txBody>
          <a:bodyPr anchor="ctr"/>
          <a:lstStyle>
            <a:lvl1pPr marL="0" indent="0" algn="ctr">
              <a:buFontTx/>
              <a:buNone/>
              <a:defRPr sz="1200">
                <a:solidFill>
                  <a:schemeClr val="tx1">
                    <a:lumMod val="75000"/>
                    <a:lumOff val="25000"/>
                  </a:schemeClr>
                </a:solidFill>
                <a:latin typeface="+mn-lt"/>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283559500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8_Contents slide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8" y="287254"/>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pic>
        <p:nvPicPr>
          <p:cNvPr id="5" name="Picture 4"/>
          <p:cNvPicPr>
            <a:picLocks noChangeAspect="1"/>
          </p:cNvPicPr>
          <p:nvPr userDrawn="1"/>
        </p:nvPicPr>
        <p:blipFill>
          <a:blip r:embed="rId2">
            <a:lum bright="8000"/>
            <a:extLst>
              <a:ext uri="{28A0092B-C50C-407E-A947-70E740481C1C}">
                <a14:useLocalDpi xmlns:a14="http://schemas.microsoft.com/office/drawing/2010/main" val="0"/>
              </a:ext>
            </a:extLst>
          </a:blip>
          <a:stretch>
            <a:fillRect/>
          </a:stretch>
        </p:blipFill>
        <p:spPr>
          <a:xfrm>
            <a:off x="0" y="5476240"/>
            <a:ext cx="12192000" cy="1381760"/>
          </a:xfrm>
          <a:prstGeom prst="rect">
            <a:avLst/>
          </a:prstGeom>
        </p:spPr>
      </p:pic>
      <p:sp>
        <p:nvSpPr>
          <p:cNvPr id="4" name="Picture Placeholder 2">
            <a:extLst>
              <a:ext uri="{FF2B5EF4-FFF2-40B4-BE49-F238E27FC236}">
                <a16:creationId xmlns:a16="http://schemas.microsoft.com/office/drawing/2014/main" id="{E91D385B-447F-4E11-A689-4C6E9AAE1B89}"/>
              </a:ext>
            </a:extLst>
          </p:cNvPr>
          <p:cNvSpPr>
            <a:spLocks noGrp="1"/>
          </p:cNvSpPr>
          <p:nvPr>
            <p:ph type="pic" idx="15" hasCustomPrompt="1"/>
          </p:nvPr>
        </p:nvSpPr>
        <p:spPr>
          <a:xfrm>
            <a:off x="727567" y="1676364"/>
            <a:ext cx="2592000" cy="2052000"/>
          </a:xfrm>
          <a:prstGeom prst="rect">
            <a:avLst/>
          </a:prstGeom>
          <a:solidFill>
            <a:schemeClr val="bg1">
              <a:lumMod val="95000"/>
            </a:schemeClr>
          </a:solidFill>
        </p:spPr>
        <p:txBody>
          <a:bodyPr anchor="ctr"/>
          <a:lstStyle>
            <a:lvl1pPr marL="0" indent="0" algn="ctr">
              <a:buNone/>
              <a:defRPr sz="120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6" name="Picture Placeholder 2">
            <a:extLst>
              <a:ext uri="{FF2B5EF4-FFF2-40B4-BE49-F238E27FC236}">
                <a16:creationId xmlns:a16="http://schemas.microsoft.com/office/drawing/2014/main" id="{0B2365D5-4312-455B-BED1-745C33A2BF25}"/>
              </a:ext>
            </a:extLst>
          </p:cNvPr>
          <p:cNvSpPr>
            <a:spLocks noGrp="1"/>
          </p:cNvSpPr>
          <p:nvPr>
            <p:ph type="pic" idx="16" hasCustomPrompt="1"/>
          </p:nvPr>
        </p:nvSpPr>
        <p:spPr>
          <a:xfrm>
            <a:off x="3448232" y="3871201"/>
            <a:ext cx="2592000" cy="2052000"/>
          </a:xfrm>
          <a:prstGeom prst="rect">
            <a:avLst/>
          </a:prstGeom>
          <a:solidFill>
            <a:schemeClr val="bg1">
              <a:lumMod val="95000"/>
            </a:schemeClr>
          </a:solidFill>
        </p:spPr>
        <p:txBody>
          <a:bodyPr anchor="ctr"/>
          <a:lstStyle>
            <a:lvl1pPr marL="0" indent="0" algn="ctr">
              <a:buNone/>
              <a:defRPr sz="120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7" name="Rectangle 6">
            <a:extLst>
              <a:ext uri="{FF2B5EF4-FFF2-40B4-BE49-F238E27FC236}">
                <a16:creationId xmlns:a16="http://schemas.microsoft.com/office/drawing/2014/main" id="{072F5E45-5D1F-4A17-A3F3-CEB54FAFBF69}"/>
              </a:ext>
            </a:extLst>
          </p:cNvPr>
          <p:cNvSpPr/>
          <p:nvPr userDrawn="1"/>
        </p:nvSpPr>
        <p:spPr>
          <a:xfrm>
            <a:off x="727567" y="3871201"/>
            <a:ext cx="2592000" cy="2052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sp>
        <p:nvSpPr>
          <p:cNvPr id="8" name="Rectangle 7">
            <a:extLst>
              <a:ext uri="{FF2B5EF4-FFF2-40B4-BE49-F238E27FC236}">
                <a16:creationId xmlns:a16="http://schemas.microsoft.com/office/drawing/2014/main" id="{3F18A4D0-F4C0-4CEB-B34D-225C20F28AFE}"/>
              </a:ext>
            </a:extLst>
          </p:cNvPr>
          <p:cNvSpPr/>
          <p:nvPr userDrawn="1"/>
        </p:nvSpPr>
        <p:spPr>
          <a:xfrm>
            <a:off x="3448232" y="1676364"/>
            <a:ext cx="2592000" cy="2052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sp>
        <p:nvSpPr>
          <p:cNvPr id="9" name="Picture Placeholder 2">
            <a:extLst>
              <a:ext uri="{FF2B5EF4-FFF2-40B4-BE49-F238E27FC236}">
                <a16:creationId xmlns:a16="http://schemas.microsoft.com/office/drawing/2014/main" id="{1C82F992-8C25-4D7A-AB38-DF52A932E784}"/>
              </a:ext>
            </a:extLst>
          </p:cNvPr>
          <p:cNvSpPr>
            <a:spLocks noGrp="1"/>
          </p:cNvSpPr>
          <p:nvPr>
            <p:ph type="pic" idx="17" hasCustomPrompt="1"/>
          </p:nvPr>
        </p:nvSpPr>
        <p:spPr>
          <a:xfrm>
            <a:off x="6168897" y="1676364"/>
            <a:ext cx="2592000" cy="2052000"/>
          </a:xfrm>
          <a:prstGeom prst="rect">
            <a:avLst/>
          </a:prstGeom>
          <a:solidFill>
            <a:schemeClr val="bg1">
              <a:lumMod val="95000"/>
            </a:schemeClr>
          </a:solidFill>
        </p:spPr>
        <p:txBody>
          <a:bodyPr anchor="ctr"/>
          <a:lstStyle>
            <a:lvl1pPr marL="0" indent="0" algn="ctr">
              <a:buNone/>
              <a:defRPr sz="120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0" name="Picture Placeholder 2">
            <a:extLst>
              <a:ext uri="{FF2B5EF4-FFF2-40B4-BE49-F238E27FC236}">
                <a16:creationId xmlns:a16="http://schemas.microsoft.com/office/drawing/2014/main" id="{189E4DCC-AE6F-42CF-88BA-BB6AFF34D457}"/>
              </a:ext>
            </a:extLst>
          </p:cNvPr>
          <p:cNvSpPr>
            <a:spLocks noGrp="1"/>
          </p:cNvSpPr>
          <p:nvPr>
            <p:ph type="pic" idx="18" hasCustomPrompt="1"/>
          </p:nvPr>
        </p:nvSpPr>
        <p:spPr>
          <a:xfrm>
            <a:off x="8889561" y="3871201"/>
            <a:ext cx="2592000" cy="2052000"/>
          </a:xfrm>
          <a:prstGeom prst="rect">
            <a:avLst/>
          </a:prstGeom>
          <a:solidFill>
            <a:schemeClr val="bg1">
              <a:lumMod val="95000"/>
            </a:schemeClr>
          </a:solidFill>
        </p:spPr>
        <p:txBody>
          <a:bodyPr anchor="ctr"/>
          <a:lstStyle>
            <a:lvl1pPr marL="0" indent="0" algn="ctr">
              <a:buNone/>
              <a:defRPr sz="120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1" name="Rectangle 11">
            <a:extLst>
              <a:ext uri="{FF2B5EF4-FFF2-40B4-BE49-F238E27FC236}">
                <a16:creationId xmlns:a16="http://schemas.microsoft.com/office/drawing/2014/main" id="{5B4E9166-CE0C-416F-9A7F-46D8AE5EC60C}"/>
              </a:ext>
            </a:extLst>
          </p:cNvPr>
          <p:cNvSpPr/>
          <p:nvPr userDrawn="1"/>
        </p:nvSpPr>
        <p:spPr>
          <a:xfrm>
            <a:off x="6168897" y="3871201"/>
            <a:ext cx="2592000" cy="205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sp>
        <p:nvSpPr>
          <p:cNvPr id="12" name="Rectangle 12">
            <a:extLst>
              <a:ext uri="{FF2B5EF4-FFF2-40B4-BE49-F238E27FC236}">
                <a16:creationId xmlns:a16="http://schemas.microsoft.com/office/drawing/2014/main" id="{105A5BB0-3574-40F9-A03D-C0724F3C1E6D}"/>
              </a:ext>
            </a:extLst>
          </p:cNvPr>
          <p:cNvSpPr/>
          <p:nvPr userDrawn="1"/>
        </p:nvSpPr>
        <p:spPr>
          <a:xfrm>
            <a:off x="8889561" y="1676364"/>
            <a:ext cx="2592000" cy="2052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spTree>
    <p:extLst>
      <p:ext uri="{BB962C8B-B14F-4D97-AF65-F5344CB8AC3E}">
        <p14:creationId xmlns:p14="http://schemas.microsoft.com/office/powerpoint/2010/main" val="206632122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6_Contents slide layout">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lum bright="8000"/>
            <a:extLst>
              <a:ext uri="{28A0092B-C50C-407E-A947-70E740481C1C}">
                <a14:useLocalDpi xmlns:a14="http://schemas.microsoft.com/office/drawing/2010/main" val="0"/>
              </a:ext>
            </a:extLst>
          </a:blip>
          <a:stretch>
            <a:fillRect/>
          </a:stretch>
        </p:blipFill>
        <p:spPr>
          <a:xfrm>
            <a:off x="0" y="5476240"/>
            <a:ext cx="12192000" cy="1381760"/>
          </a:xfrm>
          <a:prstGeom prst="rect">
            <a:avLst/>
          </a:prstGeom>
        </p:spPr>
      </p:pic>
      <p:sp>
        <p:nvSpPr>
          <p:cNvPr id="4" name="Picture Placeholder 2">
            <a:extLst>
              <a:ext uri="{FF2B5EF4-FFF2-40B4-BE49-F238E27FC236}">
                <a16:creationId xmlns:a16="http://schemas.microsoft.com/office/drawing/2014/main" id="{4C49D263-A817-49DF-9C01-E6B1348A7DF4}"/>
              </a:ext>
            </a:extLst>
          </p:cNvPr>
          <p:cNvSpPr>
            <a:spLocks noGrp="1"/>
          </p:cNvSpPr>
          <p:nvPr>
            <p:ph type="pic" idx="14" hasCustomPrompt="1"/>
          </p:nvPr>
        </p:nvSpPr>
        <p:spPr>
          <a:xfrm>
            <a:off x="280705" y="264573"/>
            <a:ext cx="11617291" cy="2908895"/>
          </a:xfrm>
          <a:prstGeom prst="rect">
            <a:avLst/>
          </a:prstGeom>
          <a:solidFill>
            <a:schemeClr val="bg1">
              <a:lumMod val="95000"/>
            </a:schemeClr>
          </a:solidFill>
        </p:spPr>
        <p:txBody>
          <a:bodyPr anchor="ctr"/>
          <a:lstStyle>
            <a:lvl1pPr marL="0" indent="0" algn="ctr">
              <a:buNone/>
              <a:defRPr sz="120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6" name="Picture Placeholder 2">
            <a:extLst>
              <a:ext uri="{FF2B5EF4-FFF2-40B4-BE49-F238E27FC236}">
                <a16:creationId xmlns:a16="http://schemas.microsoft.com/office/drawing/2014/main" id="{A5DDFA7C-6FC1-4960-9F01-91A1CB1C7C65}"/>
              </a:ext>
            </a:extLst>
          </p:cNvPr>
          <p:cNvSpPr>
            <a:spLocks noGrp="1"/>
          </p:cNvSpPr>
          <p:nvPr>
            <p:ph type="pic" idx="15" hasCustomPrompt="1"/>
          </p:nvPr>
        </p:nvSpPr>
        <p:spPr>
          <a:xfrm>
            <a:off x="858526" y="2564904"/>
            <a:ext cx="2161509" cy="2160240"/>
          </a:xfrm>
          <a:prstGeom prst="rect">
            <a:avLst/>
          </a:prstGeom>
          <a:solidFill>
            <a:schemeClr val="bg1">
              <a:lumMod val="95000"/>
            </a:schemeClr>
          </a:solidFill>
          <a:ln w="127000">
            <a:solidFill>
              <a:schemeClr val="bg1"/>
            </a:solidFill>
          </a:ln>
        </p:spPr>
        <p:txBody>
          <a:bodyPr anchor="ctr"/>
          <a:lstStyle>
            <a:lvl1pPr marL="0" indent="0" algn="ctr">
              <a:buNone/>
              <a:defRPr sz="120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7" name="Picture Placeholder 2">
            <a:extLst>
              <a:ext uri="{FF2B5EF4-FFF2-40B4-BE49-F238E27FC236}">
                <a16:creationId xmlns:a16="http://schemas.microsoft.com/office/drawing/2014/main" id="{08D29F38-4C17-4028-94E9-FF4C3BA95224}"/>
              </a:ext>
            </a:extLst>
          </p:cNvPr>
          <p:cNvSpPr>
            <a:spLocks noGrp="1"/>
          </p:cNvSpPr>
          <p:nvPr>
            <p:ph type="pic" idx="16" hasCustomPrompt="1"/>
          </p:nvPr>
        </p:nvSpPr>
        <p:spPr>
          <a:xfrm>
            <a:off x="3628465" y="2564904"/>
            <a:ext cx="2161509" cy="2160240"/>
          </a:xfrm>
          <a:prstGeom prst="rect">
            <a:avLst/>
          </a:prstGeom>
          <a:solidFill>
            <a:schemeClr val="bg1">
              <a:lumMod val="95000"/>
            </a:schemeClr>
          </a:solidFill>
          <a:ln w="127000">
            <a:solidFill>
              <a:schemeClr val="bg1"/>
            </a:solidFill>
          </a:ln>
        </p:spPr>
        <p:txBody>
          <a:bodyPr anchor="ctr"/>
          <a:lstStyle>
            <a:lvl1pPr marL="0" indent="0" algn="ctr">
              <a:buNone/>
              <a:defRPr sz="120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8" name="Picture Placeholder 2">
            <a:extLst>
              <a:ext uri="{FF2B5EF4-FFF2-40B4-BE49-F238E27FC236}">
                <a16:creationId xmlns:a16="http://schemas.microsoft.com/office/drawing/2014/main" id="{6FADA637-93E0-445E-B4C9-044ECFF36B97}"/>
              </a:ext>
            </a:extLst>
          </p:cNvPr>
          <p:cNvSpPr>
            <a:spLocks noGrp="1"/>
          </p:cNvSpPr>
          <p:nvPr>
            <p:ph type="pic" idx="17" hasCustomPrompt="1"/>
          </p:nvPr>
        </p:nvSpPr>
        <p:spPr>
          <a:xfrm>
            <a:off x="6398404" y="2564904"/>
            <a:ext cx="2161509" cy="2160240"/>
          </a:xfrm>
          <a:prstGeom prst="rect">
            <a:avLst/>
          </a:prstGeom>
          <a:solidFill>
            <a:schemeClr val="bg1">
              <a:lumMod val="95000"/>
            </a:schemeClr>
          </a:solidFill>
          <a:ln w="127000">
            <a:solidFill>
              <a:schemeClr val="bg1"/>
            </a:solidFill>
          </a:ln>
        </p:spPr>
        <p:txBody>
          <a:bodyPr anchor="ctr"/>
          <a:lstStyle>
            <a:lvl1pPr marL="0" indent="0" algn="ctr">
              <a:buNone/>
              <a:defRPr sz="120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9" name="Picture Placeholder 2">
            <a:extLst>
              <a:ext uri="{FF2B5EF4-FFF2-40B4-BE49-F238E27FC236}">
                <a16:creationId xmlns:a16="http://schemas.microsoft.com/office/drawing/2014/main" id="{AC268B71-8961-49B1-8412-280DB1E3E3C2}"/>
              </a:ext>
            </a:extLst>
          </p:cNvPr>
          <p:cNvSpPr>
            <a:spLocks noGrp="1"/>
          </p:cNvSpPr>
          <p:nvPr>
            <p:ph type="pic" idx="18" hasCustomPrompt="1"/>
          </p:nvPr>
        </p:nvSpPr>
        <p:spPr>
          <a:xfrm>
            <a:off x="9168342" y="2564904"/>
            <a:ext cx="2161509" cy="2160240"/>
          </a:xfrm>
          <a:prstGeom prst="rect">
            <a:avLst/>
          </a:prstGeom>
          <a:solidFill>
            <a:schemeClr val="bg1">
              <a:lumMod val="95000"/>
            </a:schemeClr>
          </a:solidFill>
          <a:ln w="127000">
            <a:solidFill>
              <a:schemeClr val="bg1"/>
            </a:solidFill>
          </a:ln>
        </p:spPr>
        <p:txBody>
          <a:bodyPr anchor="ctr"/>
          <a:lstStyle>
            <a:lvl1pPr marL="0" indent="0" algn="ctr">
              <a:buNone/>
              <a:defRPr sz="120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grpSp>
        <p:nvGrpSpPr>
          <p:cNvPr id="10" name="그룹 9">
            <a:extLst>
              <a:ext uri="{FF2B5EF4-FFF2-40B4-BE49-F238E27FC236}">
                <a16:creationId xmlns:a16="http://schemas.microsoft.com/office/drawing/2014/main" id="{CC4E5EC7-8AB9-41C5-BAB0-51B473E8DEF6}"/>
              </a:ext>
            </a:extLst>
          </p:cNvPr>
          <p:cNvGrpSpPr/>
          <p:nvPr userDrawn="1"/>
        </p:nvGrpSpPr>
        <p:grpSpPr>
          <a:xfrm>
            <a:off x="914665" y="4794870"/>
            <a:ext cx="2049231" cy="144016"/>
            <a:chOff x="518969" y="4794870"/>
            <a:chExt cx="1679267" cy="144016"/>
          </a:xfrm>
        </p:grpSpPr>
        <p:sp>
          <p:nvSpPr>
            <p:cNvPr id="11" name="Rectangle 35">
              <a:extLst>
                <a:ext uri="{FF2B5EF4-FFF2-40B4-BE49-F238E27FC236}">
                  <a16:creationId xmlns:a16="http://schemas.microsoft.com/office/drawing/2014/main" id="{AD5ADEF5-98CF-44F5-B927-0ABE4B5064BB}"/>
                </a:ext>
              </a:extLst>
            </p:cNvPr>
            <p:cNvSpPr/>
            <p:nvPr/>
          </p:nvSpPr>
          <p:spPr>
            <a:xfrm>
              <a:off x="518969" y="4794870"/>
              <a:ext cx="281436" cy="144016"/>
            </a:xfrm>
            <a:prstGeom prst="rect">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12" name="Rectangle 36">
              <a:extLst>
                <a:ext uri="{FF2B5EF4-FFF2-40B4-BE49-F238E27FC236}">
                  <a16:creationId xmlns:a16="http://schemas.microsoft.com/office/drawing/2014/main" id="{B64D3123-74F8-4F59-89BE-08360DB96BF4}"/>
                </a:ext>
              </a:extLst>
            </p:cNvPr>
            <p:cNvSpPr/>
            <p:nvPr/>
          </p:nvSpPr>
          <p:spPr>
            <a:xfrm>
              <a:off x="796605" y="4794870"/>
              <a:ext cx="281436" cy="144016"/>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13" name="Rectangle 37">
              <a:extLst>
                <a:ext uri="{FF2B5EF4-FFF2-40B4-BE49-F238E27FC236}">
                  <a16:creationId xmlns:a16="http://schemas.microsoft.com/office/drawing/2014/main" id="{A49B52C1-E296-425D-8F1E-1D556DB8424A}"/>
                </a:ext>
              </a:extLst>
            </p:cNvPr>
            <p:cNvSpPr/>
            <p:nvPr/>
          </p:nvSpPr>
          <p:spPr>
            <a:xfrm>
              <a:off x="1076390" y="4794870"/>
              <a:ext cx="281436" cy="144016"/>
            </a:xfrm>
            <a:prstGeom prst="rect">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14" name="Rectangle 38">
              <a:extLst>
                <a:ext uri="{FF2B5EF4-FFF2-40B4-BE49-F238E27FC236}">
                  <a16:creationId xmlns:a16="http://schemas.microsoft.com/office/drawing/2014/main" id="{EB03ED15-C38C-4087-BFD3-EBAB1C8BCB95}"/>
                </a:ext>
              </a:extLst>
            </p:cNvPr>
            <p:cNvSpPr/>
            <p:nvPr/>
          </p:nvSpPr>
          <p:spPr>
            <a:xfrm>
              <a:off x="1358024" y="4794870"/>
              <a:ext cx="281436" cy="144016"/>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15" name="Rectangle 39">
              <a:extLst>
                <a:ext uri="{FF2B5EF4-FFF2-40B4-BE49-F238E27FC236}">
                  <a16:creationId xmlns:a16="http://schemas.microsoft.com/office/drawing/2014/main" id="{F0DC5F74-14C8-40A8-8107-ABF3D5E8F3AB}"/>
                </a:ext>
              </a:extLst>
            </p:cNvPr>
            <p:cNvSpPr/>
            <p:nvPr/>
          </p:nvSpPr>
          <p:spPr>
            <a:xfrm>
              <a:off x="1637808" y="4794870"/>
              <a:ext cx="281436" cy="144016"/>
            </a:xfrm>
            <a:prstGeom prst="rect">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16" name="Rectangle 40">
              <a:extLst>
                <a:ext uri="{FF2B5EF4-FFF2-40B4-BE49-F238E27FC236}">
                  <a16:creationId xmlns:a16="http://schemas.microsoft.com/office/drawing/2014/main" id="{FA8E7701-1896-4325-99B2-5FAC61C6BD96}"/>
                </a:ext>
              </a:extLst>
            </p:cNvPr>
            <p:cNvSpPr/>
            <p:nvPr/>
          </p:nvSpPr>
          <p:spPr>
            <a:xfrm>
              <a:off x="1916800" y="4794870"/>
              <a:ext cx="281436" cy="144016"/>
            </a:xfrm>
            <a:prstGeom prst="rect">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grpSp>
        <p:nvGrpSpPr>
          <p:cNvPr id="17" name="그룹 16">
            <a:extLst>
              <a:ext uri="{FF2B5EF4-FFF2-40B4-BE49-F238E27FC236}">
                <a16:creationId xmlns:a16="http://schemas.microsoft.com/office/drawing/2014/main" id="{27E294D3-E216-490B-BF66-CE8EC9E68704}"/>
              </a:ext>
            </a:extLst>
          </p:cNvPr>
          <p:cNvGrpSpPr/>
          <p:nvPr userDrawn="1"/>
        </p:nvGrpSpPr>
        <p:grpSpPr>
          <a:xfrm>
            <a:off x="3684604" y="4794870"/>
            <a:ext cx="2049231" cy="144016"/>
            <a:chOff x="2655206" y="4794870"/>
            <a:chExt cx="1679267" cy="144016"/>
          </a:xfrm>
        </p:grpSpPr>
        <p:sp>
          <p:nvSpPr>
            <p:cNvPr id="18" name="Rectangle 42">
              <a:extLst>
                <a:ext uri="{FF2B5EF4-FFF2-40B4-BE49-F238E27FC236}">
                  <a16:creationId xmlns:a16="http://schemas.microsoft.com/office/drawing/2014/main" id="{07C8D70F-1915-4932-B821-CA5C2B851D51}"/>
                </a:ext>
              </a:extLst>
            </p:cNvPr>
            <p:cNvSpPr/>
            <p:nvPr/>
          </p:nvSpPr>
          <p:spPr>
            <a:xfrm>
              <a:off x="2655206" y="4794870"/>
              <a:ext cx="281436" cy="144016"/>
            </a:xfrm>
            <a:prstGeom prst="rect">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19" name="Rectangle 43">
              <a:extLst>
                <a:ext uri="{FF2B5EF4-FFF2-40B4-BE49-F238E27FC236}">
                  <a16:creationId xmlns:a16="http://schemas.microsoft.com/office/drawing/2014/main" id="{9A38780B-6EE8-4103-B454-04FF4DE8E204}"/>
                </a:ext>
              </a:extLst>
            </p:cNvPr>
            <p:cNvSpPr/>
            <p:nvPr/>
          </p:nvSpPr>
          <p:spPr>
            <a:xfrm>
              <a:off x="2932842" y="4794870"/>
              <a:ext cx="281436" cy="144016"/>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20" name="Rectangle 44">
              <a:extLst>
                <a:ext uri="{FF2B5EF4-FFF2-40B4-BE49-F238E27FC236}">
                  <a16:creationId xmlns:a16="http://schemas.microsoft.com/office/drawing/2014/main" id="{1CC2A210-1C71-467F-8110-95FF10C776A2}"/>
                </a:ext>
              </a:extLst>
            </p:cNvPr>
            <p:cNvSpPr/>
            <p:nvPr/>
          </p:nvSpPr>
          <p:spPr>
            <a:xfrm>
              <a:off x="3212627" y="4794870"/>
              <a:ext cx="281436" cy="144016"/>
            </a:xfrm>
            <a:prstGeom prst="rect">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21" name="Rectangle 45">
              <a:extLst>
                <a:ext uri="{FF2B5EF4-FFF2-40B4-BE49-F238E27FC236}">
                  <a16:creationId xmlns:a16="http://schemas.microsoft.com/office/drawing/2014/main" id="{442C1975-4F8B-4710-9011-5B7BE3BE04A9}"/>
                </a:ext>
              </a:extLst>
            </p:cNvPr>
            <p:cNvSpPr/>
            <p:nvPr/>
          </p:nvSpPr>
          <p:spPr>
            <a:xfrm>
              <a:off x="3494261" y="4794870"/>
              <a:ext cx="281436" cy="144016"/>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22" name="Rectangle 46">
              <a:extLst>
                <a:ext uri="{FF2B5EF4-FFF2-40B4-BE49-F238E27FC236}">
                  <a16:creationId xmlns:a16="http://schemas.microsoft.com/office/drawing/2014/main" id="{99991FC0-DE5D-485B-A2E7-467C7F2FDA2A}"/>
                </a:ext>
              </a:extLst>
            </p:cNvPr>
            <p:cNvSpPr/>
            <p:nvPr/>
          </p:nvSpPr>
          <p:spPr>
            <a:xfrm>
              <a:off x="3774045" y="4794870"/>
              <a:ext cx="281436" cy="144016"/>
            </a:xfrm>
            <a:prstGeom prst="rect">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23" name="Rectangle 47">
              <a:extLst>
                <a:ext uri="{FF2B5EF4-FFF2-40B4-BE49-F238E27FC236}">
                  <a16:creationId xmlns:a16="http://schemas.microsoft.com/office/drawing/2014/main" id="{EBE94D74-C917-4818-8E81-F498D0A2D98B}"/>
                </a:ext>
              </a:extLst>
            </p:cNvPr>
            <p:cNvSpPr/>
            <p:nvPr/>
          </p:nvSpPr>
          <p:spPr>
            <a:xfrm>
              <a:off x="4053037" y="4794870"/>
              <a:ext cx="281436" cy="144016"/>
            </a:xfrm>
            <a:prstGeom prst="rect">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grpSp>
        <p:nvGrpSpPr>
          <p:cNvPr id="24" name="그룹 23">
            <a:extLst>
              <a:ext uri="{FF2B5EF4-FFF2-40B4-BE49-F238E27FC236}">
                <a16:creationId xmlns:a16="http://schemas.microsoft.com/office/drawing/2014/main" id="{DA163698-67E5-4695-AC6D-3CAD20860F6B}"/>
              </a:ext>
            </a:extLst>
          </p:cNvPr>
          <p:cNvGrpSpPr/>
          <p:nvPr userDrawn="1"/>
        </p:nvGrpSpPr>
        <p:grpSpPr>
          <a:xfrm>
            <a:off x="6454543" y="4794870"/>
            <a:ext cx="2049231" cy="144016"/>
            <a:chOff x="4791443" y="4794870"/>
            <a:chExt cx="1679267" cy="144016"/>
          </a:xfrm>
        </p:grpSpPr>
        <p:sp>
          <p:nvSpPr>
            <p:cNvPr id="25" name="Rectangle 49">
              <a:extLst>
                <a:ext uri="{FF2B5EF4-FFF2-40B4-BE49-F238E27FC236}">
                  <a16:creationId xmlns:a16="http://schemas.microsoft.com/office/drawing/2014/main" id="{012637EA-BF0B-48E4-ACAD-0896F4B2D3B7}"/>
                </a:ext>
              </a:extLst>
            </p:cNvPr>
            <p:cNvSpPr/>
            <p:nvPr/>
          </p:nvSpPr>
          <p:spPr>
            <a:xfrm>
              <a:off x="4791443" y="4794870"/>
              <a:ext cx="281436" cy="144016"/>
            </a:xfrm>
            <a:prstGeom prst="rect">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26" name="Rectangle 50">
              <a:extLst>
                <a:ext uri="{FF2B5EF4-FFF2-40B4-BE49-F238E27FC236}">
                  <a16:creationId xmlns:a16="http://schemas.microsoft.com/office/drawing/2014/main" id="{54C6DA61-81B8-4C8E-B82E-34532B4603B5}"/>
                </a:ext>
              </a:extLst>
            </p:cNvPr>
            <p:cNvSpPr/>
            <p:nvPr/>
          </p:nvSpPr>
          <p:spPr>
            <a:xfrm>
              <a:off x="5069079" y="4794870"/>
              <a:ext cx="281436" cy="144016"/>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27" name="Rectangle 51">
              <a:extLst>
                <a:ext uri="{FF2B5EF4-FFF2-40B4-BE49-F238E27FC236}">
                  <a16:creationId xmlns:a16="http://schemas.microsoft.com/office/drawing/2014/main" id="{CBF82173-D21E-4096-A7E0-7FB11629182D}"/>
                </a:ext>
              </a:extLst>
            </p:cNvPr>
            <p:cNvSpPr/>
            <p:nvPr/>
          </p:nvSpPr>
          <p:spPr>
            <a:xfrm>
              <a:off x="5348864" y="4794870"/>
              <a:ext cx="281436" cy="144016"/>
            </a:xfrm>
            <a:prstGeom prst="rect">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28" name="Rectangle 52">
              <a:extLst>
                <a:ext uri="{FF2B5EF4-FFF2-40B4-BE49-F238E27FC236}">
                  <a16:creationId xmlns:a16="http://schemas.microsoft.com/office/drawing/2014/main" id="{9869367B-AADB-4512-A91A-E7F70BE26588}"/>
                </a:ext>
              </a:extLst>
            </p:cNvPr>
            <p:cNvSpPr/>
            <p:nvPr/>
          </p:nvSpPr>
          <p:spPr>
            <a:xfrm>
              <a:off x="5630498" y="4794870"/>
              <a:ext cx="281436" cy="144016"/>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29" name="Rectangle 53">
              <a:extLst>
                <a:ext uri="{FF2B5EF4-FFF2-40B4-BE49-F238E27FC236}">
                  <a16:creationId xmlns:a16="http://schemas.microsoft.com/office/drawing/2014/main" id="{8F6211E9-6A70-44E3-91EE-49B34CC39CA4}"/>
                </a:ext>
              </a:extLst>
            </p:cNvPr>
            <p:cNvSpPr/>
            <p:nvPr/>
          </p:nvSpPr>
          <p:spPr>
            <a:xfrm>
              <a:off x="5910282" y="4794870"/>
              <a:ext cx="281436" cy="144016"/>
            </a:xfrm>
            <a:prstGeom prst="rect">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30" name="Rectangle 54">
              <a:extLst>
                <a:ext uri="{FF2B5EF4-FFF2-40B4-BE49-F238E27FC236}">
                  <a16:creationId xmlns:a16="http://schemas.microsoft.com/office/drawing/2014/main" id="{1D78D025-BC48-4024-9B50-78151C34F8DD}"/>
                </a:ext>
              </a:extLst>
            </p:cNvPr>
            <p:cNvSpPr/>
            <p:nvPr/>
          </p:nvSpPr>
          <p:spPr>
            <a:xfrm>
              <a:off x="6189274" y="4794870"/>
              <a:ext cx="281436" cy="144016"/>
            </a:xfrm>
            <a:prstGeom prst="rect">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grpSp>
        <p:nvGrpSpPr>
          <p:cNvPr id="31" name="그룹 30">
            <a:extLst>
              <a:ext uri="{FF2B5EF4-FFF2-40B4-BE49-F238E27FC236}">
                <a16:creationId xmlns:a16="http://schemas.microsoft.com/office/drawing/2014/main" id="{52A91D7A-4B21-4147-95BC-3BBD1B98A66B}"/>
              </a:ext>
            </a:extLst>
          </p:cNvPr>
          <p:cNvGrpSpPr/>
          <p:nvPr userDrawn="1"/>
        </p:nvGrpSpPr>
        <p:grpSpPr>
          <a:xfrm>
            <a:off x="9224481" y="4794870"/>
            <a:ext cx="2049231" cy="144016"/>
            <a:chOff x="6927681" y="4794870"/>
            <a:chExt cx="1679267" cy="144016"/>
          </a:xfrm>
        </p:grpSpPr>
        <p:sp>
          <p:nvSpPr>
            <p:cNvPr id="32" name="Rectangle 57">
              <a:extLst>
                <a:ext uri="{FF2B5EF4-FFF2-40B4-BE49-F238E27FC236}">
                  <a16:creationId xmlns:a16="http://schemas.microsoft.com/office/drawing/2014/main" id="{3D06F016-0803-46C6-8CDB-EFBB1499D1E5}"/>
                </a:ext>
              </a:extLst>
            </p:cNvPr>
            <p:cNvSpPr/>
            <p:nvPr/>
          </p:nvSpPr>
          <p:spPr>
            <a:xfrm>
              <a:off x="6927681" y="4794870"/>
              <a:ext cx="281436" cy="144016"/>
            </a:xfrm>
            <a:prstGeom prst="rect">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33" name="Rectangle 58">
              <a:extLst>
                <a:ext uri="{FF2B5EF4-FFF2-40B4-BE49-F238E27FC236}">
                  <a16:creationId xmlns:a16="http://schemas.microsoft.com/office/drawing/2014/main" id="{E438FD44-E248-44F2-A1D7-37CA533BF2AE}"/>
                </a:ext>
              </a:extLst>
            </p:cNvPr>
            <p:cNvSpPr/>
            <p:nvPr/>
          </p:nvSpPr>
          <p:spPr>
            <a:xfrm>
              <a:off x="7205317" y="4794870"/>
              <a:ext cx="281436" cy="144016"/>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34" name="Rectangle 59">
              <a:extLst>
                <a:ext uri="{FF2B5EF4-FFF2-40B4-BE49-F238E27FC236}">
                  <a16:creationId xmlns:a16="http://schemas.microsoft.com/office/drawing/2014/main" id="{61B25684-F781-440E-BDB5-CA70F0E3DCCB}"/>
                </a:ext>
              </a:extLst>
            </p:cNvPr>
            <p:cNvSpPr/>
            <p:nvPr/>
          </p:nvSpPr>
          <p:spPr>
            <a:xfrm>
              <a:off x="7485102" y="4794870"/>
              <a:ext cx="281436" cy="144016"/>
            </a:xfrm>
            <a:prstGeom prst="rect">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35" name="Rectangle 60">
              <a:extLst>
                <a:ext uri="{FF2B5EF4-FFF2-40B4-BE49-F238E27FC236}">
                  <a16:creationId xmlns:a16="http://schemas.microsoft.com/office/drawing/2014/main" id="{8AD3F76A-18CD-4519-9537-34E9DBB3C3F6}"/>
                </a:ext>
              </a:extLst>
            </p:cNvPr>
            <p:cNvSpPr/>
            <p:nvPr/>
          </p:nvSpPr>
          <p:spPr>
            <a:xfrm>
              <a:off x="7766736" y="4794870"/>
              <a:ext cx="281436" cy="144016"/>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36" name="Rectangle 61">
              <a:extLst>
                <a:ext uri="{FF2B5EF4-FFF2-40B4-BE49-F238E27FC236}">
                  <a16:creationId xmlns:a16="http://schemas.microsoft.com/office/drawing/2014/main" id="{42EF3A83-1905-4298-8091-FA1A4D438143}"/>
                </a:ext>
              </a:extLst>
            </p:cNvPr>
            <p:cNvSpPr/>
            <p:nvPr/>
          </p:nvSpPr>
          <p:spPr>
            <a:xfrm>
              <a:off x="8046520" y="4794870"/>
              <a:ext cx="281436" cy="144016"/>
            </a:xfrm>
            <a:prstGeom prst="rect">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37" name="Rectangle 62">
              <a:extLst>
                <a:ext uri="{FF2B5EF4-FFF2-40B4-BE49-F238E27FC236}">
                  <a16:creationId xmlns:a16="http://schemas.microsoft.com/office/drawing/2014/main" id="{6B951A8D-CB9D-4155-B56C-293764EC4B88}"/>
                </a:ext>
              </a:extLst>
            </p:cNvPr>
            <p:cNvSpPr/>
            <p:nvPr/>
          </p:nvSpPr>
          <p:spPr>
            <a:xfrm>
              <a:off x="8325512" y="4794870"/>
              <a:ext cx="281436" cy="144016"/>
            </a:xfrm>
            <a:prstGeom prst="rect">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spTree>
    <p:extLst>
      <p:ext uri="{BB962C8B-B14F-4D97-AF65-F5344CB8AC3E}">
        <p14:creationId xmlns:p14="http://schemas.microsoft.com/office/powerpoint/2010/main" val="171402395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7_Contents slide layout">
    <p:spTree>
      <p:nvGrpSpPr>
        <p:cNvPr id="1" name=""/>
        <p:cNvGrpSpPr/>
        <p:nvPr/>
      </p:nvGrpSpPr>
      <p:grpSpPr>
        <a:xfrm>
          <a:off x="0" y="0"/>
          <a:ext cx="0" cy="0"/>
          <a:chOff x="0" y="0"/>
          <a:chExt cx="0" cy="0"/>
        </a:xfrm>
      </p:grpSpPr>
      <p:sp>
        <p:nvSpPr>
          <p:cNvPr id="7" name="Rectangle 6"/>
          <p:cNvSpPr/>
          <p:nvPr userDrawn="1"/>
        </p:nvSpPr>
        <p:spPr>
          <a:xfrm>
            <a:off x="2061682" y="6509984"/>
            <a:ext cx="9675392" cy="12282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Placeholder 9"/>
          <p:cNvSpPr>
            <a:spLocks noGrp="1"/>
          </p:cNvSpPr>
          <p:nvPr>
            <p:ph type="body" sz="quarter" idx="10" hasCustomPrompt="1"/>
          </p:nvPr>
        </p:nvSpPr>
        <p:spPr>
          <a:xfrm>
            <a:off x="2188978" y="679533"/>
            <a:ext cx="4285940" cy="1595271"/>
          </a:xfrm>
          <a:prstGeom prst="rect">
            <a:avLst/>
          </a:prstGeom>
        </p:spPr>
        <p:txBody>
          <a:bodyPr anchor="ctr"/>
          <a:lstStyle>
            <a:lvl1pPr marL="0" indent="0" algn="l">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2088978" cy="6858000"/>
          </a:xfrm>
          <a:prstGeom prst="rect">
            <a:avLst/>
          </a:prstGeom>
        </p:spPr>
      </p:pic>
      <p:sp>
        <p:nvSpPr>
          <p:cNvPr id="6" name="Rectangle 5"/>
          <p:cNvSpPr/>
          <p:nvPr userDrawn="1"/>
        </p:nvSpPr>
        <p:spPr>
          <a:xfrm>
            <a:off x="300251" y="6496335"/>
            <a:ext cx="1788727" cy="136477"/>
          </a:xfrm>
          <a:prstGeom prst="rect">
            <a:avLst/>
          </a:prstGeom>
          <a:solidFill>
            <a:schemeClr val="bg1"/>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p:cNvGrpSpPr/>
          <p:nvPr userDrawn="1"/>
        </p:nvGrpSpPr>
        <p:grpSpPr>
          <a:xfrm flipV="1">
            <a:off x="310201" y="155346"/>
            <a:ext cx="477653" cy="448840"/>
            <a:chOff x="2300733" y="2007958"/>
            <a:chExt cx="834252" cy="783928"/>
          </a:xfrm>
        </p:grpSpPr>
        <p:sp>
          <p:nvSpPr>
            <p:cNvPr id="12" name="Freeform 11"/>
            <p:cNvSpPr/>
            <p:nvPr/>
          </p:nvSpPr>
          <p:spPr>
            <a:xfrm>
              <a:off x="2300733" y="2007958"/>
              <a:ext cx="370398" cy="783928"/>
            </a:xfrm>
            <a:custGeom>
              <a:avLst/>
              <a:gdLst>
                <a:gd name="connsiteX0" fmla="*/ 188798 w 1132764"/>
                <a:gd name="connsiteY0" fmla="*/ 0 h 2397435"/>
                <a:gd name="connsiteX1" fmla="*/ 943966 w 1132764"/>
                <a:gd name="connsiteY1" fmla="*/ 0 h 2397435"/>
                <a:gd name="connsiteX2" fmla="*/ 1132764 w 1132764"/>
                <a:gd name="connsiteY2" fmla="*/ 188798 h 2397435"/>
                <a:gd name="connsiteX3" fmla="*/ 1132764 w 1132764"/>
                <a:gd name="connsiteY3" fmla="*/ 1035815 h 2397435"/>
                <a:gd name="connsiteX4" fmla="*/ 943966 w 1132764"/>
                <a:gd name="connsiteY4" fmla="*/ 1224613 h 2397435"/>
                <a:gd name="connsiteX5" fmla="*/ 555971 w 1132764"/>
                <a:gd name="connsiteY5" fmla="*/ 1224613 h 2397435"/>
                <a:gd name="connsiteX6" fmla="*/ 556177 w 1132764"/>
                <a:gd name="connsiteY6" fmla="*/ 1225922 h 2397435"/>
                <a:gd name="connsiteX7" fmla="*/ 983506 w 1132764"/>
                <a:gd name="connsiteY7" fmla="*/ 1928815 h 2397435"/>
                <a:gd name="connsiteX8" fmla="*/ 1132764 w 1132764"/>
                <a:gd name="connsiteY8" fmla="*/ 2051963 h 2397435"/>
                <a:gd name="connsiteX9" fmla="*/ 1064525 w 1132764"/>
                <a:gd name="connsiteY9" fmla="*/ 2397435 h 2397435"/>
                <a:gd name="connsiteX10" fmla="*/ 865938 w 1132764"/>
                <a:gd name="connsiteY10" fmla="*/ 2313437 h 2397435"/>
                <a:gd name="connsiteX11" fmla="*/ 16118 w 1132764"/>
                <a:gd name="connsiteY11" fmla="*/ 1178727 h 2397435"/>
                <a:gd name="connsiteX12" fmla="*/ 5759 w 1132764"/>
                <a:gd name="connsiteY12" fmla="*/ 1080058 h 2397435"/>
                <a:gd name="connsiteX13" fmla="*/ 3836 w 1132764"/>
                <a:gd name="connsiteY13" fmla="*/ 1073864 h 2397435"/>
                <a:gd name="connsiteX14" fmla="*/ 0 w 1132764"/>
                <a:gd name="connsiteY14" fmla="*/ 1035815 h 2397435"/>
                <a:gd name="connsiteX15" fmla="*/ 0 w 1132764"/>
                <a:gd name="connsiteY15" fmla="*/ 942490 h 2397435"/>
                <a:gd name="connsiteX16" fmla="*/ 0 w 1132764"/>
                <a:gd name="connsiteY16" fmla="*/ 317733 h 2397435"/>
                <a:gd name="connsiteX17" fmla="*/ 0 w 1132764"/>
                <a:gd name="connsiteY17" fmla="*/ 188798 h 2397435"/>
                <a:gd name="connsiteX18" fmla="*/ 188798 w 1132764"/>
                <a:gd name="connsiteY18" fmla="*/ 0 h 2397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32764" h="2397435">
                  <a:moveTo>
                    <a:pt x="188798" y="0"/>
                  </a:moveTo>
                  <a:lnTo>
                    <a:pt x="943966" y="0"/>
                  </a:lnTo>
                  <a:cubicBezTo>
                    <a:pt x="1048236" y="0"/>
                    <a:pt x="1132764" y="84528"/>
                    <a:pt x="1132764" y="188798"/>
                  </a:cubicBezTo>
                  <a:lnTo>
                    <a:pt x="1132764" y="1035815"/>
                  </a:lnTo>
                  <a:cubicBezTo>
                    <a:pt x="1132764" y="1140085"/>
                    <a:pt x="1048236" y="1224613"/>
                    <a:pt x="943966" y="1224613"/>
                  </a:cubicBezTo>
                  <a:lnTo>
                    <a:pt x="555971" y="1224613"/>
                  </a:lnTo>
                  <a:lnTo>
                    <a:pt x="556177" y="1225922"/>
                  </a:lnTo>
                  <a:cubicBezTo>
                    <a:pt x="629881" y="1592732"/>
                    <a:pt x="759260" y="1704569"/>
                    <a:pt x="983506" y="1928815"/>
                  </a:cubicBezTo>
                  <a:lnTo>
                    <a:pt x="1132764" y="2051963"/>
                  </a:lnTo>
                  <a:lnTo>
                    <a:pt x="1064525" y="2397435"/>
                  </a:lnTo>
                  <a:lnTo>
                    <a:pt x="865938" y="2313437"/>
                  </a:lnTo>
                  <a:cubicBezTo>
                    <a:pt x="416006" y="2009468"/>
                    <a:pt x="90471" y="1698688"/>
                    <a:pt x="16118" y="1178727"/>
                  </a:cubicBezTo>
                  <a:lnTo>
                    <a:pt x="5759" y="1080058"/>
                  </a:lnTo>
                  <a:lnTo>
                    <a:pt x="3836" y="1073864"/>
                  </a:lnTo>
                  <a:cubicBezTo>
                    <a:pt x="1321" y="1061574"/>
                    <a:pt x="0" y="1048849"/>
                    <a:pt x="0" y="1035815"/>
                  </a:cubicBezTo>
                  <a:lnTo>
                    <a:pt x="0" y="942490"/>
                  </a:lnTo>
                  <a:lnTo>
                    <a:pt x="0" y="317733"/>
                  </a:lnTo>
                  <a:lnTo>
                    <a:pt x="0" y="188798"/>
                  </a:lnTo>
                  <a:cubicBezTo>
                    <a:pt x="0" y="84528"/>
                    <a:pt x="84528" y="0"/>
                    <a:pt x="188798"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12"/>
            <p:cNvSpPr/>
            <p:nvPr/>
          </p:nvSpPr>
          <p:spPr>
            <a:xfrm>
              <a:off x="2764587" y="2007958"/>
              <a:ext cx="370398" cy="783928"/>
            </a:xfrm>
            <a:custGeom>
              <a:avLst/>
              <a:gdLst>
                <a:gd name="connsiteX0" fmla="*/ 188798 w 1132764"/>
                <a:gd name="connsiteY0" fmla="*/ 0 h 2397435"/>
                <a:gd name="connsiteX1" fmla="*/ 943966 w 1132764"/>
                <a:gd name="connsiteY1" fmla="*/ 0 h 2397435"/>
                <a:gd name="connsiteX2" fmla="*/ 1132764 w 1132764"/>
                <a:gd name="connsiteY2" fmla="*/ 188798 h 2397435"/>
                <a:gd name="connsiteX3" fmla="*/ 1132764 w 1132764"/>
                <a:gd name="connsiteY3" fmla="*/ 1035815 h 2397435"/>
                <a:gd name="connsiteX4" fmla="*/ 943966 w 1132764"/>
                <a:gd name="connsiteY4" fmla="*/ 1224613 h 2397435"/>
                <a:gd name="connsiteX5" fmla="*/ 555971 w 1132764"/>
                <a:gd name="connsiteY5" fmla="*/ 1224613 h 2397435"/>
                <a:gd name="connsiteX6" fmla="*/ 556177 w 1132764"/>
                <a:gd name="connsiteY6" fmla="*/ 1225922 h 2397435"/>
                <a:gd name="connsiteX7" fmla="*/ 983506 w 1132764"/>
                <a:gd name="connsiteY7" fmla="*/ 1928815 h 2397435"/>
                <a:gd name="connsiteX8" fmla="*/ 1132764 w 1132764"/>
                <a:gd name="connsiteY8" fmla="*/ 2051963 h 2397435"/>
                <a:gd name="connsiteX9" fmla="*/ 1064525 w 1132764"/>
                <a:gd name="connsiteY9" fmla="*/ 2397435 h 2397435"/>
                <a:gd name="connsiteX10" fmla="*/ 865938 w 1132764"/>
                <a:gd name="connsiteY10" fmla="*/ 2313437 h 2397435"/>
                <a:gd name="connsiteX11" fmla="*/ 16118 w 1132764"/>
                <a:gd name="connsiteY11" fmla="*/ 1178727 h 2397435"/>
                <a:gd name="connsiteX12" fmla="*/ 5759 w 1132764"/>
                <a:gd name="connsiteY12" fmla="*/ 1080058 h 2397435"/>
                <a:gd name="connsiteX13" fmla="*/ 3836 w 1132764"/>
                <a:gd name="connsiteY13" fmla="*/ 1073864 h 2397435"/>
                <a:gd name="connsiteX14" fmla="*/ 0 w 1132764"/>
                <a:gd name="connsiteY14" fmla="*/ 1035815 h 2397435"/>
                <a:gd name="connsiteX15" fmla="*/ 0 w 1132764"/>
                <a:gd name="connsiteY15" fmla="*/ 942490 h 2397435"/>
                <a:gd name="connsiteX16" fmla="*/ 0 w 1132764"/>
                <a:gd name="connsiteY16" fmla="*/ 317733 h 2397435"/>
                <a:gd name="connsiteX17" fmla="*/ 0 w 1132764"/>
                <a:gd name="connsiteY17" fmla="*/ 188798 h 2397435"/>
                <a:gd name="connsiteX18" fmla="*/ 188798 w 1132764"/>
                <a:gd name="connsiteY18" fmla="*/ 0 h 2397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32764" h="2397435">
                  <a:moveTo>
                    <a:pt x="188798" y="0"/>
                  </a:moveTo>
                  <a:lnTo>
                    <a:pt x="943966" y="0"/>
                  </a:lnTo>
                  <a:cubicBezTo>
                    <a:pt x="1048236" y="0"/>
                    <a:pt x="1132764" y="84528"/>
                    <a:pt x="1132764" y="188798"/>
                  </a:cubicBezTo>
                  <a:lnTo>
                    <a:pt x="1132764" y="1035815"/>
                  </a:lnTo>
                  <a:cubicBezTo>
                    <a:pt x="1132764" y="1140085"/>
                    <a:pt x="1048236" y="1224613"/>
                    <a:pt x="943966" y="1224613"/>
                  </a:cubicBezTo>
                  <a:lnTo>
                    <a:pt x="555971" y="1224613"/>
                  </a:lnTo>
                  <a:lnTo>
                    <a:pt x="556177" y="1225922"/>
                  </a:lnTo>
                  <a:cubicBezTo>
                    <a:pt x="629881" y="1592732"/>
                    <a:pt x="759260" y="1704569"/>
                    <a:pt x="983506" y="1928815"/>
                  </a:cubicBezTo>
                  <a:lnTo>
                    <a:pt x="1132764" y="2051963"/>
                  </a:lnTo>
                  <a:lnTo>
                    <a:pt x="1064525" y="2397435"/>
                  </a:lnTo>
                  <a:lnTo>
                    <a:pt x="865938" y="2313437"/>
                  </a:lnTo>
                  <a:cubicBezTo>
                    <a:pt x="416006" y="2009468"/>
                    <a:pt x="90471" y="1698688"/>
                    <a:pt x="16118" y="1178727"/>
                  </a:cubicBezTo>
                  <a:lnTo>
                    <a:pt x="5759" y="1080058"/>
                  </a:lnTo>
                  <a:lnTo>
                    <a:pt x="3836" y="1073864"/>
                  </a:lnTo>
                  <a:cubicBezTo>
                    <a:pt x="1321" y="1061574"/>
                    <a:pt x="0" y="1048849"/>
                    <a:pt x="0" y="1035815"/>
                  </a:cubicBezTo>
                  <a:lnTo>
                    <a:pt x="0" y="942490"/>
                  </a:lnTo>
                  <a:lnTo>
                    <a:pt x="0" y="317733"/>
                  </a:lnTo>
                  <a:lnTo>
                    <a:pt x="0" y="188798"/>
                  </a:lnTo>
                  <a:cubicBezTo>
                    <a:pt x="0" y="84528"/>
                    <a:pt x="84528" y="0"/>
                    <a:pt x="188798"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 name="그룹 2">
            <a:extLst>
              <a:ext uri="{FF2B5EF4-FFF2-40B4-BE49-F238E27FC236}">
                <a16:creationId xmlns:a16="http://schemas.microsoft.com/office/drawing/2014/main" id="{388ACCFD-E9C6-42CB-B830-40B915F04587}"/>
              </a:ext>
            </a:extLst>
          </p:cNvPr>
          <p:cNvGrpSpPr/>
          <p:nvPr userDrawn="1"/>
        </p:nvGrpSpPr>
        <p:grpSpPr>
          <a:xfrm>
            <a:off x="962358" y="383872"/>
            <a:ext cx="2207564" cy="2466874"/>
            <a:chOff x="1406494" y="382273"/>
            <a:chExt cx="1347792" cy="1506110"/>
          </a:xfrm>
        </p:grpSpPr>
        <p:sp>
          <p:nvSpPr>
            <p:cNvPr id="22" name="Freeform 21"/>
            <p:cNvSpPr/>
            <p:nvPr userDrawn="1"/>
          </p:nvSpPr>
          <p:spPr>
            <a:xfrm>
              <a:off x="1984272" y="385083"/>
              <a:ext cx="770014" cy="1503300"/>
            </a:xfrm>
            <a:custGeom>
              <a:avLst/>
              <a:gdLst>
                <a:gd name="connsiteX0" fmla="*/ 675916 w 770014"/>
                <a:gd name="connsiteY0" fmla="*/ 1133483 h 1503300"/>
                <a:gd name="connsiteX1" fmla="*/ 770014 w 770014"/>
                <a:gd name="connsiteY1" fmla="*/ 1133483 h 1503300"/>
                <a:gd name="connsiteX2" fmla="*/ 770014 w 770014"/>
                <a:gd name="connsiteY2" fmla="*/ 1503300 h 1503300"/>
                <a:gd name="connsiteX3" fmla="*/ 0 w 770014"/>
                <a:gd name="connsiteY3" fmla="*/ 1503300 h 1503300"/>
                <a:gd name="connsiteX4" fmla="*/ 0 w 770014"/>
                <a:gd name="connsiteY4" fmla="*/ 1420086 h 1503300"/>
                <a:gd name="connsiteX5" fmla="*/ 675916 w 770014"/>
                <a:gd name="connsiteY5" fmla="*/ 1420086 h 1503300"/>
                <a:gd name="connsiteX6" fmla="*/ 0 w 770014"/>
                <a:gd name="connsiteY6" fmla="*/ 0 h 1503300"/>
                <a:gd name="connsiteX7" fmla="*/ 770014 w 770014"/>
                <a:gd name="connsiteY7" fmla="*/ 0 h 1503300"/>
                <a:gd name="connsiteX8" fmla="*/ 770014 w 770014"/>
                <a:gd name="connsiteY8" fmla="*/ 219083 h 1503300"/>
                <a:gd name="connsiteX9" fmla="*/ 675916 w 770014"/>
                <a:gd name="connsiteY9" fmla="*/ 219083 h 1503300"/>
                <a:gd name="connsiteX10" fmla="*/ 675916 w 770014"/>
                <a:gd name="connsiteY10" fmla="*/ 105212 h 1503300"/>
                <a:gd name="connsiteX11" fmla="*/ 0 w 770014"/>
                <a:gd name="connsiteY11" fmla="*/ 105212 h 1503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70014" h="1503300">
                  <a:moveTo>
                    <a:pt x="675916" y="1133483"/>
                  </a:moveTo>
                  <a:lnTo>
                    <a:pt x="770014" y="1133483"/>
                  </a:lnTo>
                  <a:lnTo>
                    <a:pt x="770014" y="1503300"/>
                  </a:lnTo>
                  <a:lnTo>
                    <a:pt x="0" y="1503300"/>
                  </a:lnTo>
                  <a:lnTo>
                    <a:pt x="0" y="1420086"/>
                  </a:lnTo>
                  <a:lnTo>
                    <a:pt x="675916" y="1420086"/>
                  </a:lnTo>
                  <a:close/>
                  <a:moveTo>
                    <a:pt x="0" y="0"/>
                  </a:moveTo>
                  <a:lnTo>
                    <a:pt x="770014" y="0"/>
                  </a:lnTo>
                  <a:lnTo>
                    <a:pt x="770014" y="219083"/>
                  </a:lnTo>
                  <a:lnTo>
                    <a:pt x="675916" y="219083"/>
                  </a:lnTo>
                  <a:lnTo>
                    <a:pt x="675916" y="105212"/>
                  </a:lnTo>
                  <a:lnTo>
                    <a:pt x="0" y="105212"/>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18"/>
            <p:cNvSpPr/>
            <p:nvPr/>
          </p:nvSpPr>
          <p:spPr>
            <a:xfrm>
              <a:off x="1406494" y="382273"/>
              <a:ext cx="686066" cy="1503300"/>
            </a:xfrm>
            <a:custGeom>
              <a:avLst/>
              <a:gdLst>
                <a:gd name="connsiteX0" fmla="*/ 0 w 686066"/>
                <a:gd name="connsiteY0" fmla="*/ 0 h 1503300"/>
                <a:gd name="connsiteX1" fmla="*/ 89765 w 686066"/>
                <a:gd name="connsiteY1" fmla="*/ 0 h 1503300"/>
                <a:gd name="connsiteX2" fmla="*/ 534870 w 686066"/>
                <a:gd name="connsiteY2" fmla="*/ 0 h 1503300"/>
                <a:gd name="connsiteX3" fmla="*/ 686066 w 686066"/>
                <a:gd name="connsiteY3" fmla="*/ 0 h 1503300"/>
                <a:gd name="connsiteX4" fmla="*/ 686066 w 686066"/>
                <a:gd name="connsiteY4" fmla="*/ 105212 h 1503300"/>
                <a:gd name="connsiteX5" fmla="*/ 534870 w 686066"/>
                <a:gd name="connsiteY5" fmla="*/ 105212 h 1503300"/>
                <a:gd name="connsiteX6" fmla="*/ 95421 w 686066"/>
                <a:gd name="connsiteY6" fmla="*/ 105212 h 1503300"/>
                <a:gd name="connsiteX7" fmla="*/ 95421 w 686066"/>
                <a:gd name="connsiteY7" fmla="*/ 1420086 h 1503300"/>
                <a:gd name="connsiteX8" fmla="*/ 534870 w 686066"/>
                <a:gd name="connsiteY8" fmla="*/ 1420086 h 1503300"/>
                <a:gd name="connsiteX9" fmla="*/ 686066 w 686066"/>
                <a:gd name="connsiteY9" fmla="*/ 1420086 h 1503300"/>
                <a:gd name="connsiteX10" fmla="*/ 686066 w 686066"/>
                <a:gd name="connsiteY10" fmla="*/ 1503300 h 1503300"/>
                <a:gd name="connsiteX11" fmla="*/ 534870 w 686066"/>
                <a:gd name="connsiteY11" fmla="*/ 1503300 h 1503300"/>
                <a:gd name="connsiteX12" fmla="*/ 89765 w 686066"/>
                <a:gd name="connsiteY12" fmla="*/ 1503300 h 1503300"/>
                <a:gd name="connsiteX13" fmla="*/ 0 w 686066"/>
                <a:gd name="connsiteY13" fmla="*/ 1503300 h 1503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86066" h="1503300">
                  <a:moveTo>
                    <a:pt x="0" y="0"/>
                  </a:moveTo>
                  <a:lnTo>
                    <a:pt x="89765" y="0"/>
                  </a:lnTo>
                  <a:lnTo>
                    <a:pt x="534870" y="0"/>
                  </a:lnTo>
                  <a:lnTo>
                    <a:pt x="686066" y="0"/>
                  </a:lnTo>
                  <a:lnTo>
                    <a:pt x="686066" y="105212"/>
                  </a:lnTo>
                  <a:lnTo>
                    <a:pt x="534870" y="105212"/>
                  </a:lnTo>
                  <a:lnTo>
                    <a:pt x="95421" y="105212"/>
                  </a:lnTo>
                  <a:lnTo>
                    <a:pt x="95421" y="1420086"/>
                  </a:lnTo>
                  <a:lnTo>
                    <a:pt x="534870" y="1420086"/>
                  </a:lnTo>
                  <a:lnTo>
                    <a:pt x="686066" y="1420086"/>
                  </a:lnTo>
                  <a:lnTo>
                    <a:pt x="686066" y="1503300"/>
                  </a:lnTo>
                  <a:lnTo>
                    <a:pt x="534870" y="1503300"/>
                  </a:lnTo>
                  <a:lnTo>
                    <a:pt x="89765" y="1503300"/>
                  </a:lnTo>
                  <a:lnTo>
                    <a:pt x="0" y="15033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Picture Placeholder 2">
            <a:extLst>
              <a:ext uri="{FF2B5EF4-FFF2-40B4-BE49-F238E27FC236}">
                <a16:creationId xmlns:a16="http://schemas.microsoft.com/office/drawing/2014/main" id="{64D74253-B5E4-414F-BE51-8894C515B207}"/>
              </a:ext>
            </a:extLst>
          </p:cNvPr>
          <p:cNvSpPr>
            <a:spLocks noGrp="1"/>
          </p:cNvSpPr>
          <p:nvPr>
            <p:ph type="pic" idx="14" hasCustomPrompt="1"/>
          </p:nvPr>
        </p:nvSpPr>
        <p:spPr>
          <a:xfrm>
            <a:off x="6096001" y="492240"/>
            <a:ext cx="5382637" cy="2880000"/>
          </a:xfrm>
          <a:prstGeom prst="rect">
            <a:avLst/>
          </a:prstGeom>
          <a:solidFill>
            <a:schemeClr val="bg1">
              <a:lumMod val="95000"/>
            </a:schemeClr>
          </a:solidFill>
        </p:spPr>
        <p:txBody>
          <a:bodyPr anchor="ctr"/>
          <a:lstStyle>
            <a:lvl1pPr marL="0" indent="0" algn="ctr">
              <a:buNone/>
              <a:defRPr sz="120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5" name="Picture Placeholder 2">
            <a:extLst>
              <a:ext uri="{FF2B5EF4-FFF2-40B4-BE49-F238E27FC236}">
                <a16:creationId xmlns:a16="http://schemas.microsoft.com/office/drawing/2014/main" id="{A479E8C0-0339-4FA9-BFFD-8976F9AE7E45}"/>
              </a:ext>
            </a:extLst>
          </p:cNvPr>
          <p:cNvSpPr>
            <a:spLocks noGrp="1"/>
          </p:cNvSpPr>
          <p:nvPr>
            <p:ph type="pic" idx="15" hasCustomPrompt="1"/>
          </p:nvPr>
        </p:nvSpPr>
        <p:spPr>
          <a:xfrm>
            <a:off x="4331948" y="3372098"/>
            <a:ext cx="3673916" cy="2880000"/>
          </a:xfrm>
          <a:prstGeom prst="rect">
            <a:avLst/>
          </a:prstGeom>
          <a:solidFill>
            <a:schemeClr val="bg1">
              <a:lumMod val="95000"/>
            </a:schemeClr>
          </a:solidFill>
        </p:spPr>
        <p:txBody>
          <a:bodyPr anchor="ctr"/>
          <a:lstStyle>
            <a:lvl1pPr marL="0" indent="0" algn="ctr">
              <a:buNone/>
              <a:defRPr sz="120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6" name="Picture Placeholder 2">
            <a:extLst>
              <a:ext uri="{FF2B5EF4-FFF2-40B4-BE49-F238E27FC236}">
                <a16:creationId xmlns:a16="http://schemas.microsoft.com/office/drawing/2014/main" id="{A5AB0DDC-B91C-4187-9ACB-5FB03F214C95}"/>
              </a:ext>
            </a:extLst>
          </p:cNvPr>
          <p:cNvSpPr>
            <a:spLocks noGrp="1"/>
          </p:cNvSpPr>
          <p:nvPr>
            <p:ph type="pic" idx="16" hasCustomPrompt="1"/>
          </p:nvPr>
        </p:nvSpPr>
        <p:spPr>
          <a:xfrm>
            <a:off x="8210550" y="3546980"/>
            <a:ext cx="3268088" cy="2705117"/>
          </a:xfrm>
          <a:prstGeom prst="rect">
            <a:avLst/>
          </a:prstGeom>
          <a:solidFill>
            <a:schemeClr val="bg1">
              <a:lumMod val="95000"/>
            </a:schemeClr>
          </a:solidFill>
        </p:spPr>
        <p:txBody>
          <a:bodyPr anchor="ctr"/>
          <a:lstStyle>
            <a:lvl1pPr marL="0" indent="0" algn="ctr">
              <a:buNone/>
              <a:defRPr sz="120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2210546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3_Contents slide layou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296" y="0"/>
            <a:ext cx="2116274" cy="6858000"/>
          </a:xfrm>
          <a:prstGeom prst="rect">
            <a:avLst/>
          </a:prstGeom>
        </p:spPr>
      </p:pic>
      <p:sp>
        <p:nvSpPr>
          <p:cNvPr id="22" name="Freeform 21"/>
          <p:cNvSpPr/>
          <p:nvPr userDrawn="1"/>
        </p:nvSpPr>
        <p:spPr>
          <a:xfrm>
            <a:off x="1984272" y="379766"/>
            <a:ext cx="770014" cy="1503300"/>
          </a:xfrm>
          <a:custGeom>
            <a:avLst/>
            <a:gdLst>
              <a:gd name="connsiteX0" fmla="*/ 675916 w 770014"/>
              <a:gd name="connsiteY0" fmla="*/ 1133483 h 1503300"/>
              <a:gd name="connsiteX1" fmla="*/ 770014 w 770014"/>
              <a:gd name="connsiteY1" fmla="*/ 1133483 h 1503300"/>
              <a:gd name="connsiteX2" fmla="*/ 770014 w 770014"/>
              <a:gd name="connsiteY2" fmla="*/ 1503300 h 1503300"/>
              <a:gd name="connsiteX3" fmla="*/ 0 w 770014"/>
              <a:gd name="connsiteY3" fmla="*/ 1503300 h 1503300"/>
              <a:gd name="connsiteX4" fmla="*/ 0 w 770014"/>
              <a:gd name="connsiteY4" fmla="*/ 1420086 h 1503300"/>
              <a:gd name="connsiteX5" fmla="*/ 675916 w 770014"/>
              <a:gd name="connsiteY5" fmla="*/ 1420086 h 1503300"/>
              <a:gd name="connsiteX6" fmla="*/ 0 w 770014"/>
              <a:gd name="connsiteY6" fmla="*/ 0 h 1503300"/>
              <a:gd name="connsiteX7" fmla="*/ 770014 w 770014"/>
              <a:gd name="connsiteY7" fmla="*/ 0 h 1503300"/>
              <a:gd name="connsiteX8" fmla="*/ 770014 w 770014"/>
              <a:gd name="connsiteY8" fmla="*/ 219083 h 1503300"/>
              <a:gd name="connsiteX9" fmla="*/ 675916 w 770014"/>
              <a:gd name="connsiteY9" fmla="*/ 219083 h 1503300"/>
              <a:gd name="connsiteX10" fmla="*/ 675916 w 770014"/>
              <a:gd name="connsiteY10" fmla="*/ 105212 h 1503300"/>
              <a:gd name="connsiteX11" fmla="*/ 0 w 770014"/>
              <a:gd name="connsiteY11" fmla="*/ 105212 h 1503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70014" h="1503300">
                <a:moveTo>
                  <a:pt x="675916" y="1133483"/>
                </a:moveTo>
                <a:lnTo>
                  <a:pt x="770014" y="1133483"/>
                </a:lnTo>
                <a:lnTo>
                  <a:pt x="770014" y="1503300"/>
                </a:lnTo>
                <a:lnTo>
                  <a:pt x="0" y="1503300"/>
                </a:lnTo>
                <a:lnTo>
                  <a:pt x="0" y="1420086"/>
                </a:lnTo>
                <a:lnTo>
                  <a:pt x="675916" y="1420086"/>
                </a:lnTo>
                <a:close/>
                <a:moveTo>
                  <a:pt x="0" y="0"/>
                </a:moveTo>
                <a:lnTo>
                  <a:pt x="770014" y="0"/>
                </a:lnTo>
                <a:lnTo>
                  <a:pt x="770014" y="219083"/>
                </a:lnTo>
                <a:lnTo>
                  <a:pt x="675916" y="219083"/>
                </a:lnTo>
                <a:lnTo>
                  <a:pt x="675916" y="105212"/>
                </a:lnTo>
                <a:lnTo>
                  <a:pt x="0" y="10521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userDrawn="1"/>
        </p:nvSpPr>
        <p:spPr>
          <a:xfrm>
            <a:off x="2061682" y="6509984"/>
            <a:ext cx="9675392" cy="12282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Placeholder 9"/>
          <p:cNvSpPr>
            <a:spLocks noGrp="1"/>
          </p:cNvSpPr>
          <p:nvPr>
            <p:ph type="body" sz="quarter" idx="10" hasCustomPrompt="1"/>
          </p:nvPr>
        </p:nvSpPr>
        <p:spPr>
          <a:xfrm>
            <a:off x="2349012" y="703792"/>
            <a:ext cx="9522015" cy="724247"/>
          </a:xfrm>
          <a:prstGeom prst="rect">
            <a:avLst/>
          </a:prstGeom>
        </p:spPr>
        <p:txBody>
          <a:bodyPr anchor="ctr"/>
          <a:lstStyle>
            <a:lvl1pPr marL="0" indent="0" algn="l">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
        <p:nvSpPr>
          <p:cNvPr id="6" name="Rectangle 5"/>
          <p:cNvSpPr/>
          <p:nvPr userDrawn="1"/>
        </p:nvSpPr>
        <p:spPr>
          <a:xfrm>
            <a:off x="300251" y="6496335"/>
            <a:ext cx="1788727" cy="136477"/>
          </a:xfrm>
          <a:prstGeom prst="rect">
            <a:avLst/>
          </a:prstGeom>
          <a:solidFill>
            <a:schemeClr val="accent3"/>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p:cNvGrpSpPr/>
          <p:nvPr userDrawn="1"/>
        </p:nvGrpSpPr>
        <p:grpSpPr>
          <a:xfrm flipV="1">
            <a:off x="837615" y="167725"/>
            <a:ext cx="477653" cy="448840"/>
            <a:chOff x="2300733" y="2007958"/>
            <a:chExt cx="834252" cy="783928"/>
          </a:xfrm>
          <a:solidFill>
            <a:schemeClr val="accent3"/>
          </a:solidFill>
        </p:grpSpPr>
        <p:sp>
          <p:nvSpPr>
            <p:cNvPr id="12" name="Freeform 11"/>
            <p:cNvSpPr/>
            <p:nvPr/>
          </p:nvSpPr>
          <p:spPr>
            <a:xfrm>
              <a:off x="2300733" y="2007958"/>
              <a:ext cx="370398" cy="783928"/>
            </a:xfrm>
            <a:custGeom>
              <a:avLst/>
              <a:gdLst>
                <a:gd name="connsiteX0" fmla="*/ 188798 w 1132764"/>
                <a:gd name="connsiteY0" fmla="*/ 0 h 2397435"/>
                <a:gd name="connsiteX1" fmla="*/ 943966 w 1132764"/>
                <a:gd name="connsiteY1" fmla="*/ 0 h 2397435"/>
                <a:gd name="connsiteX2" fmla="*/ 1132764 w 1132764"/>
                <a:gd name="connsiteY2" fmla="*/ 188798 h 2397435"/>
                <a:gd name="connsiteX3" fmla="*/ 1132764 w 1132764"/>
                <a:gd name="connsiteY3" fmla="*/ 1035815 h 2397435"/>
                <a:gd name="connsiteX4" fmla="*/ 943966 w 1132764"/>
                <a:gd name="connsiteY4" fmla="*/ 1224613 h 2397435"/>
                <a:gd name="connsiteX5" fmla="*/ 555971 w 1132764"/>
                <a:gd name="connsiteY5" fmla="*/ 1224613 h 2397435"/>
                <a:gd name="connsiteX6" fmla="*/ 556177 w 1132764"/>
                <a:gd name="connsiteY6" fmla="*/ 1225922 h 2397435"/>
                <a:gd name="connsiteX7" fmla="*/ 983506 w 1132764"/>
                <a:gd name="connsiteY7" fmla="*/ 1928815 h 2397435"/>
                <a:gd name="connsiteX8" fmla="*/ 1132764 w 1132764"/>
                <a:gd name="connsiteY8" fmla="*/ 2051963 h 2397435"/>
                <a:gd name="connsiteX9" fmla="*/ 1064525 w 1132764"/>
                <a:gd name="connsiteY9" fmla="*/ 2397435 h 2397435"/>
                <a:gd name="connsiteX10" fmla="*/ 865938 w 1132764"/>
                <a:gd name="connsiteY10" fmla="*/ 2313437 h 2397435"/>
                <a:gd name="connsiteX11" fmla="*/ 16118 w 1132764"/>
                <a:gd name="connsiteY11" fmla="*/ 1178727 h 2397435"/>
                <a:gd name="connsiteX12" fmla="*/ 5759 w 1132764"/>
                <a:gd name="connsiteY12" fmla="*/ 1080058 h 2397435"/>
                <a:gd name="connsiteX13" fmla="*/ 3836 w 1132764"/>
                <a:gd name="connsiteY13" fmla="*/ 1073864 h 2397435"/>
                <a:gd name="connsiteX14" fmla="*/ 0 w 1132764"/>
                <a:gd name="connsiteY14" fmla="*/ 1035815 h 2397435"/>
                <a:gd name="connsiteX15" fmla="*/ 0 w 1132764"/>
                <a:gd name="connsiteY15" fmla="*/ 942490 h 2397435"/>
                <a:gd name="connsiteX16" fmla="*/ 0 w 1132764"/>
                <a:gd name="connsiteY16" fmla="*/ 317733 h 2397435"/>
                <a:gd name="connsiteX17" fmla="*/ 0 w 1132764"/>
                <a:gd name="connsiteY17" fmla="*/ 188798 h 2397435"/>
                <a:gd name="connsiteX18" fmla="*/ 188798 w 1132764"/>
                <a:gd name="connsiteY18" fmla="*/ 0 h 2397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32764" h="2397435">
                  <a:moveTo>
                    <a:pt x="188798" y="0"/>
                  </a:moveTo>
                  <a:lnTo>
                    <a:pt x="943966" y="0"/>
                  </a:lnTo>
                  <a:cubicBezTo>
                    <a:pt x="1048236" y="0"/>
                    <a:pt x="1132764" y="84528"/>
                    <a:pt x="1132764" y="188798"/>
                  </a:cubicBezTo>
                  <a:lnTo>
                    <a:pt x="1132764" y="1035815"/>
                  </a:lnTo>
                  <a:cubicBezTo>
                    <a:pt x="1132764" y="1140085"/>
                    <a:pt x="1048236" y="1224613"/>
                    <a:pt x="943966" y="1224613"/>
                  </a:cubicBezTo>
                  <a:lnTo>
                    <a:pt x="555971" y="1224613"/>
                  </a:lnTo>
                  <a:lnTo>
                    <a:pt x="556177" y="1225922"/>
                  </a:lnTo>
                  <a:cubicBezTo>
                    <a:pt x="629881" y="1592732"/>
                    <a:pt x="759260" y="1704569"/>
                    <a:pt x="983506" y="1928815"/>
                  </a:cubicBezTo>
                  <a:lnTo>
                    <a:pt x="1132764" y="2051963"/>
                  </a:lnTo>
                  <a:lnTo>
                    <a:pt x="1064525" y="2397435"/>
                  </a:lnTo>
                  <a:lnTo>
                    <a:pt x="865938" y="2313437"/>
                  </a:lnTo>
                  <a:cubicBezTo>
                    <a:pt x="416006" y="2009468"/>
                    <a:pt x="90471" y="1698688"/>
                    <a:pt x="16118" y="1178727"/>
                  </a:cubicBezTo>
                  <a:lnTo>
                    <a:pt x="5759" y="1080058"/>
                  </a:lnTo>
                  <a:lnTo>
                    <a:pt x="3836" y="1073864"/>
                  </a:lnTo>
                  <a:cubicBezTo>
                    <a:pt x="1321" y="1061574"/>
                    <a:pt x="0" y="1048849"/>
                    <a:pt x="0" y="1035815"/>
                  </a:cubicBezTo>
                  <a:lnTo>
                    <a:pt x="0" y="942490"/>
                  </a:lnTo>
                  <a:lnTo>
                    <a:pt x="0" y="317733"/>
                  </a:lnTo>
                  <a:lnTo>
                    <a:pt x="0" y="188798"/>
                  </a:lnTo>
                  <a:cubicBezTo>
                    <a:pt x="0" y="84528"/>
                    <a:pt x="84528" y="0"/>
                    <a:pt x="188798"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12"/>
            <p:cNvSpPr/>
            <p:nvPr/>
          </p:nvSpPr>
          <p:spPr>
            <a:xfrm>
              <a:off x="2764587" y="2007958"/>
              <a:ext cx="370398" cy="783928"/>
            </a:xfrm>
            <a:custGeom>
              <a:avLst/>
              <a:gdLst>
                <a:gd name="connsiteX0" fmla="*/ 188798 w 1132764"/>
                <a:gd name="connsiteY0" fmla="*/ 0 h 2397435"/>
                <a:gd name="connsiteX1" fmla="*/ 943966 w 1132764"/>
                <a:gd name="connsiteY1" fmla="*/ 0 h 2397435"/>
                <a:gd name="connsiteX2" fmla="*/ 1132764 w 1132764"/>
                <a:gd name="connsiteY2" fmla="*/ 188798 h 2397435"/>
                <a:gd name="connsiteX3" fmla="*/ 1132764 w 1132764"/>
                <a:gd name="connsiteY3" fmla="*/ 1035815 h 2397435"/>
                <a:gd name="connsiteX4" fmla="*/ 943966 w 1132764"/>
                <a:gd name="connsiteY4" fmla="*/ 1224613 h 2397435"/>
                <a:gd name="connsiteX5" fmla="*/ 555971 w 1132764"/>
                <a:gd name="connsiteY5" fmla="*/ 1224613 h 2397435"/>
                <a:gd name="connsiteX6" fmla="*/ 556177 w 1132764"/>
                <a:gd name="connsiteY6" fmla="*/ 1225922 h 2397435"/>
                <a:gd name="connsiteX7" fmla="*/ 983506 w 1132764"/>
                <a:gd name="connsiteY7" fmla="*/ 1928815 h 2397435"/>
                <a:gd name="connsiteX8" fmla="*/ 1132764 w 1132764"/>
                <a:gd name="connsiteY8" fmla="*/ 2051963 h 2397435"/>
                <a:gd name="connsiteX9" fmla="*/ 1064525 w 1132764"/>
                <a:gd name="connsiteY9" fmla="*/ 2397435 h 2397435"/>
                <a:gd name="connsiteX10" fmla="*/ 865938 w 1132764"/>
                <a:gd name="connsiteY10" fmla="*/ 2313437 h 2397435"/>
                <a:gd name="connsiteX11" fmla="*/ 16118 w 1132764"/>
                <a:gd name="connsiteY11" fmla="*/ 1178727 h 2397435"/>
                <a:gd name="connsiteX12" fmla="*/ 5759 w 1132764"/>
                <a:gd name="connsiteY12" fmla="*/ 1080058 h 2397435"/>
                <a:gd name="connsiteX13" fmla="*/ 3836 w 1132764"/>
                <a:gd name="connsiteY13" fmla="*/ 1073864 h 2397435"/>
                <a:gd name="connsiteX14" fmla="*/ 0 w 1132764"/>
                <a:gd name="connsiteY14" fmla="*/ 1035815 h 2397435"/>
                <a:gd name="connsiteX15" fmla="*/ 0 w 1132764"/>
                <a:gd name="connsiteY15" fmla="*/ 942490 h 2397435"/>
                <a:gd name="connsiteX16" fmla="*/ 0 w 1132764"/>
                <a:gd name="connsiteY16" fmla="*/ 317733 h 2397435"/>
                <a:gd name="connsiteX17" fmla="*/ 0 w 1132764"/>
                <a:gd name="connsiteY17" fmla="*/ 188798 h 2397435"/>
                <a:gd name="connsiteX18" fmla="*/ 188798 w 1132764"/>
                <a:gd name="connsiteY18" fmla="*/ 0 h 2397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32764" h="2397435">
                  <a:moveTo>
                    <a:pt x="188798" y="0"/>
                  </a:moveTo>
                  <a:lnTo>
                    <a:pt x="943966" y="0"/>
                  </a:lnTo>
                  <a:cubicBezTo>
                    <a:pt x="1048236" y="0"/>
                    <a:pt x="1132764" y="84528"/>
                    <a:pt x="1132764" y="188798"/>
                  </a:cubicBezTo>
                  <a:lnTo>
                    <a:pt x="1132764" y="1035815"/>
                  </a:lnTo>
                  <a:cubicBezTo>
                    <a:pt x="1132764" y="1140085"/>
                    <a:pt x="1048236" y="1224613"/>
                    <a:pt x="943966" y="1224613"/>
                  </a:cubicBezTo>
                  <a:lnTo>
                    <a:pt x="555971" y="1224613"/>
                  </a:lnTo>
                  <a:lnTo>
                    <a:pt x="556177" y="1225922"/>
                  </a:lnTo>
                  <a:cubicBezTo>
                    <a:pt x="629881" y="1592732"/>
                    <a:pt x="759260" y="1704569"/>
                    <a:pt x="983506" y="1928815"/>
                  </a:cubicBezTo>
                  <a:lnTo>
                    <a:pt x="1132764" y="2051963"/>
                  </a:lnTo>
                  <a:lnTo>
                    <a:pt x="1064525" y="2397435"/>
                  </a:lnTo>
                  <a:lnTo>
                    <a:pt x="865938" y="2313437"/>
                  </a:lnTo>
                  <a:cubicBezTo>
                    <a:pt x="416006" y="2009468"/>
                    <a:pt x="90471" y="1698688"/>
                    <a:pt x="16118" y="1178727"/>
                  </a:cubicBezTo>
                  <a:lnTo>
                    <a:pt x="5759" y="1080058"/>
                  </a:lnTo>
                  <a:lnTo>
                    <a:pt x="3836" y="1073864"/>
                  </a:lnTo>
                  <a:cubicBezTo>
                    <a:pt x="1321" y="1061574"/>
                    <a:pt x="0" y="1048849"/>
                    <a:pt x="0" y="1035815"/>
                  </a:cubicBezTo>
                  <a:lnTo>
                    <a:pt x="0" y="942490"/>
                  </a:lnTo>
                  <a:lnTo>
                    <a:pt x="0" y="317733"/>
                  </a:lnTo>
                  <a:lnTo>
                    <a:pt x="0" y="188798"/>
                  </a:lnTo>
                  <a:cubicBezTo>
                    <a:pt x="0" y="84528"/>
                    <a:pt x="84528" y="0"/>
                    <a:pt x="188798"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Freeform 18"/>
          <p:cNvSpPr/>
          <p:nvPr/>
        </p:nvSpPr>
        <p:spPr>
          <a:xfrm>
            <a:off x="1406494" y="382273"/>
            <a:ext cx="686066" cy="1503300"/>
          </a:xfrm>
          <a:custGeom>
            <a:avLst/>
            <a:gdLst>
              <a:gd name="connsiteX0" fmla="*/ 0 w 686066"/>
              <a:gd name="connsiteY0" fmla="*/ 0 h 1503300"/>
              <a:gd name="connsiteX1" fmla="*/ 89765 w 686066"/>
              <a:gd name="connsiteY1" fmla="*/ 0 h 1503300"/>
              <a:gd name="connsiteX2" fmla="*/ 534870 w 686066"/>
              <a:gd name="connsiteY2" fmla="*/ 0 h 1503300"/>
              <a:gd name="connsiteX3" fmla="*/ 686066 w 686066"/>
              <a:gd name="connsiteY3" fmla="*/ 0 h 1503300"/>
              <a:gd name="connsiteX4" fmla="*/ 686066 w 686066"/>
              <a:gd name="connsiteY4" fmla="*/ 105212 h 1503300"/>
              <a:gd name="connsiteX5" fmla="*/ 534870 w 686066"/>
              <a:gd name="connsiteY5" fmla="*/ 105212 h 1503300"/>
              <a:gd name="connsiteX6" fmla="*/ 95421 w 686066"/>
              <a:gd name="connsiteY6" fmla="*/ 105212 h 1503300"/>
              <a:gd name="connsiteX7" fmla="*/ 95421 w 686066"/>
              <a:gd name="connsiteY7" fmla="*/ 1420086 h 1503300"/>
              <a:gd name="connsiteX8" fmla="*/ 534870 w 686066"/>
              <a:gd name="connsiteY8" fmla="*/ 1420086 h 1503300"/>
              <a:gd name="connsiteX9" fmla="*/ 686066 w 686066"/>
              <a:gd name="connsiteY9" fmla="*/ 1420086 h 1503300"/>
              <a:gd name="connsiteX10" fmla="*/ 686066 w 686066"/>
              <a:gd name="connsiteY10" fmla="*/ 1503300 h 1503300"/>
              <a:gd name="connsiteX11" fmla="*/ 534870 w 686066"/>
              <a:gd name="connsiteY11" fmla="*/ 1503300 h 1503300"/>
              <a:gd name="connsiteX12" fmla="*/ 89765 w 686066"/>
              <a:gd name="connsiteY12" fmla="*/ 1503300 h 1503300"/>
              <a:gd name="connsiteX13" fmla="*/ 0 w 686066"/>
              <a:gd name="connsiteY13" fmla="*/ 1503300 h 1503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86066" h="1503300">
                <a:moveTo>
                  <a:pt x="0" y="0"/>
                </a:moveTo>
                <a:lnTo>
                  <a:pt x="89765" y="0"/>
                </a:lnTo>
                <a:lnTo>
                  <a:pt x="534870" y="0"/>
                </a:lnTo>
                <a:lnTo>
                  <a:pt x="686066" y="0"/>
                </a:lnTo>
                <a:lnTo>
                  <a:pt x="686066" y="105212"/>
                </a:lnTo>
                <a:lnTo>
                  <a:pt x="534870" y="105212"/>
                </a:lnTo>
                <a:lnTo>
                  <a:pt x="95421" y="105212"/>
                </a:lnTo>
                <a:lnTo>
                  <a:pt x="95421" y="1420086"/>
                </a:lnTo>
                <a:lnTo>
                  <a:pt x="534870" y="1420086"/>
                </a:lnTo>
                <a:lnTo>
                  <a:pt x="686066" y="1420086"/>
                </a:lnTo>
                <a:lnTo>
                  <a:pt x="686066" y="1503300"/>
                </a:lnTo>
                <a:lnTo>
                  <a:pt x="534870" y="1503300"/>
                </a:lnTo>
                <a:lnTo>
                  <a:pt x="89765" y="1503300"/>
                </a:lnTo>
                <a:lnTo>
                  <a:pt x="0" y="150330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그림 5">
            <a:extLst>
              <a:ext uri="{FF2B5EF4-FFF2-40B4-BE49-F238E27FC236}">
                <a16:creationId xmlns:a16="http://schemas.microsoft.com/office/drawing/2014/main" id="{B2FF7110-2193-4586-B1C1-184631E02939}"/>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685901" y="1780083"/>
            <a:ext cx="2649566" cy="4646531"/>
          </a:xfrm>
          <a:prstGeom prst="rect">
            <a:avLst/>
          </a:prstGeom>
        </p:spPr>
      </p:pic>
      <p:sp>
        <p:nvSpPr>
          <p:cNvPr id="15" name="그림 개체 틀 2">
            <a:extLst>
              <a:ext uri="{FF2B5EF4-FFF2-40B4-BE49-F238E27FC236}">
                <a16:creationId xmlns:a16="http://schemas.microsoft.com/office/drawing/2014/main" id="{33B7B650-CC33-409E-BECD-3E3339D6A416}"/>
              </a:ext>
            </a:extLst>
          </p:cNvPr>
          <p:cNvSpPr>
            <a:spLocks noGrp="1"/>
          </p:cNvSpPr>
          <p:nvPr>
            <p:ph type="pic" sz="quarter" idx="14" hasCustomPrompt="1"/>
          </p:nvPr>
        </p:nvSpPr>
        <p:spPr>
          <a:xfrm>
            <a:off x="6096329" y="2532537"/>
            <a:ext cx="1877187" cy="2810050"/>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FontTx/>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spTree>
    <p:extLst>
      <p:ext uri="{BB962C8B-B14F-4D97-AF65-F5344CB8AC3E}">
        <p14:creationId xmlns:p14="http://schemas.microsoft.com/office/powerpoint/2010/main" val="409014994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0_Contents slide layout">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b="2011"/>
          <a:stretch/>
        </p:blipFill>
        <p:spPr>
          <a:xfrm>
            <a:off x="537719" y="2871450"/>
            <a:ext cx="1343025" cy="3761362"/>
          </a:xfrm>
          <a:prstGeom prst="rect">
            <a:avLst/>
          </a:prstGeom>
        </p:spPr>
      </p:pic>
      <p:grpSp>
        <p:nvGrpSpPr>
          <p:cNvPr id="9" name="Group 8"/>
          <p:cNvGrpSpPr/>
          <p:nvPr userDrawn="1"/>
        </p:nvGrpSpPr>
        <p:grpSpPr>
          <a:xfrm>
            <a:off x="691154" y="232968"/>
            <a:ext cx="11276441" cy="6404885"/>
            <a:chOff x="691154" y="232968"/>
            <a:chExt cx="11276441" cy="6404885"/>
          </a:xfrm>
        </p:grpSpPr>
        <p:sp>
          <p:nvSpPr>
            <p:cNvPr id="7" name="Rectangle 6"/>
            <p:cNvSpPr/>
            <p:nvPr userDrawn="1"/>
          </p:nvSpPr>
          <p:spPr>
            <a:xfrm>
              <a:off x="1640577" y="6500693"/>
              <a:ext cx="10230450" cy="1371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userDrawn="1"/>
          </p:nvSpPr>
          <p:spPr>
            <a:xfrm>
              <a:off x="697584" y="232968"/>
              <a:ext cx="11269140" cy="1371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userDrawn="1"/>
          </p:nvSpPr>
          <p:spPr>
            <a:xfrm rot="5400000">
              <a:off x="8699093" y="3364312"/>
              <a:ext cx="6399844" cy="1371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19"/>
            <p:cNvSpPr/>
            <p:nvPr userDrawn="1"/>
          </p:nvSpPr>
          <p:spPr>
            <a:xfrm rot="5400000">
              <a:off x="-363035" y="1287157"/>
              <a:ext cx="2245537" cy="137160"/>
            </a:xfrm>
            <a:custGeom>
              <a:avLst/>
              <a:gdLst>
                <a:gd name="connsiteX0" fmla="*/ 0 w 2245537"/>
                <a:gd name="connsiteY0" fmla="*/ 226426 h 226426"/>
                <a:gd name="connsiteX1" fmla="*/ 0 w 2245537"/>
                <a:gd name="connsiteY1" fmla="*/ 0 h 226426"/>
                <a:gd name="connsiteX2" fmla="*/ 2245537 w 2245537"/>
                <a:gd name="connsiteY2" fmla="*/ 0 h 226426"/>
                <a:gd name="connsiteX3" fmla="*/ 2245537 w 2245537"/>
                <a:gd name="connsiteY3" fmla="*/ 226426 h 226426"/>
              </a:gdLst>
              <a:ahLst/>
              <a:cxnLst>
                <a:cxn ang="0">
                  <a:pos x="connsiteX0" y="connsiteY0"/>
                </a:cxn>
                <a:cxn ang="0">
                  <a:pos x="connsiteX1" y="connsiteY1"/>
                </a:cxn>
                <a:cxn ang="0">
                  <a:pos x="connsiteX2" y="connsiteY2"/>
                </a:cxn>
                <a:cxn ang="0">
                  <a:pos x="connsiteX3" y="connsiteY3"/>
                </a:cxn>
              </a:cxnLst>
              <a:rect l="l" t="t" r="r" b="b"/>
              <a:pathLst>
                <a:path w="2245537" h="226426">
                  <a:moveTo>
                    <a:pt x="0" y="226426"/>
                  </a:moveTo>
                  <a:lnTo>
                    <a:pt x="0" y="0"/>
                  </a:lnTo>
                  <a:lnTo>
                    <a:pt x="2245537" y="0"/>
                  </a:lnTo>
                  <a:lnTo>
                    <a:pt x="2245537" y="22642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775638" y="5356549"/>
            <a:ext cx="10095389" cy="1144144"/>
          </a:xfrm>
          <a:prstGeom prst="rect">
            <a:avLst/>
          </a:prstGeom>
        </p:spPr>
      </p:pic>
      <p:sp>
        <p:nvSpPr>
          <p:cNvPr id="11" name="Picture Placeholder 2">
            <a:extLst>
              <a:ext uri="{FF2B5EF4-FFF2-40B4-BE49-F238E27FC236}">
                <a16:creationId xmlns:a16="http://schemas.microsoft.com/office/drawing/2014/main" id="{1ABF066B-F1FA-4BC9-80A1-EC87C1A43DCD}"/>
              </a:ext>
            </a:extLst>
          </p:cNvPr>
          <p:cNvSpPr>
            <a:spLocks noGrp="1"/>
          </p:cNvSpPr>
          <p:nvPr>
            <p:ph type="pic" idx="16" hasCustomPrompt="1"/>
          </p:nvPr>
        </p:nvSpPr>
        <p:spPr>
          <a:xfrm>
            <a:off x="6372111" y="682481"/>
            <a:ext cx="2303614" cy="1548000"/>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2" name="Picture Placeholder 2">
            <a:extLst>
              <a:ext uri="{FF2B5EF4-FFF2-40B4-BE49-F238E27FC236}">
                <a16:creationId xmlns:a16="http://schemas.microsoft.com/office/drawing/2014/main" id="{E6F66AB4-5AF6-4C8E-BBE8-2728F0EDFBA0}"/>
              </a:ext>
            </a:extLst>
          </p:cNvPr>
          <p:cNvSpPr>
            <a:spLocks noGrp="1"/>
          </p:cNvSpPr>
          <p:nvPr>
            <p:ph type="pic" idx="19" hasCustomPrompt="1"/>
          </p:nvPr>
        </p:nvSpPr>
        <p:spPr>
          <a:xfrm>
            <a:off x="6372111" y="3909328"/>
            <a:ext cx="2303614" cy="1548000"/>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3" name="Picture Placeholder 2">
            <a:extLst>
              <a:ext uri="{FF2B5EF4-FFF2-40B4-BE49-F238E27FC236}">
                <a16:creationId xmlns:a16="http://schemas.microsoft.com/office/drawing/2014/main" id="{F4F80FFC-D051-4E52-BA13-BEBEEAAFFA4D}"/>
              </a:ext>
            </a:extLst>
          </p:cNvPr>
          <p:cNvSpPr>
            <a:spLocks noGrp="1"/>
          </p:cNvSpPr>
          <p:nvPr>
            <p:ph type="pic" idx="20" hasCustomPrompt="1"/>
          </p:nvPr>
        </p:nvSpPr>
        <p:spPr>
          <a:xfrm>
            <a:off x="8756768" y="682481"/>
            <a:ext cx="2781393" cy="1548000"/>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4" name="Picture Placeholder 2">
            <a:extLst>
              <a:ext uri="{FF2B5EF4-FFF2-40B4-BE49-F238E27FC236}">
                <a16:creationId xmlns:a16="http://schemas.microsoft.com/office/drawing/2014/main" id="{990D4E15-4B11-4101-8244-FDD0495FDC0F}"/>
              </a:ext>
            </a:extLst>
          </p:cNvPr>
          <p:cNvSpPr>
            <a:spLocks noGrp="1"/>
          </p:cNvSpPr>
          <p:nvPr>
            <p:ph type="pic" idx="21" hasCustomPrompt="1"/>
          </p:nvPr>
        </p:nvSpPr>
        <p:spPr>
          <a:xfrm>
            <a:off x="3518272" y="3909328"/>
            <a:ext cx="2781393" cy="1548000"/>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5" name="Picture Placeholder 2">
            <a:extLst>
              <a:ext uri="{FF2B5EF4-FFF2-40B4-BE49-F238E27FC236}">
                <a16:creationId xmlns:a16="http://schemas.microsoft.com/office/drawing/2014/main" id="{211E2748-39D7-4D70-A37C-09B298D0C84B}"/>
              </a:ext>
            </a:extLst>
          </p:cNvPr>
          <p:cNvSpPr>
            <a:spLocks noGrp="1"/>
          </p:cNvSpPr>
          <p:nvPr>
            <p:ph type="pic" idx="22" hasCustomPrompt="1"/>
          </p:nvPr>
        </p:nvSpPr>
        <p:spPr>
          <a:xfrm>
            <a:off x="8756768" y="2312085"/>
            <a:ext cx="2781393" cy="3145243"/>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8" name="Picture Placeholder 2">
            <a:extLst>
              <a:ext uri="{FF2B5EF4-FFF2-40B4-BE49-F238E27FC236}">
                <a16:creationId xmlns:a16="http://schemas.microsoft.com/office/drawing/2014/main" id="{2FD1797E-6169-45E7-9539-EB10E5836876}"/>
              </a:ext>
            </a:extLst>
          </p:cNvPr>
          <p:cNvSpPr>
            <a:spLocks noGrp="1"/>
          </p:cNvSpPr>
          <p:nvPr>
            <p:ph type="pic" idx="23" hasCustomPrompt="1"/>
          </p:nvPr>
        </p:nvSpPr>
        <p:spPr>
          <a:xfrm>
            <a:off x="3518272" y="682481"/>
            <a:ext cx="2781393" cy="3145243"/>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9" name="Rectangle 19">
            <a:extLst>
              <a:ext uri="{FF2B5EF4-FFF2-40B4-BE49-F238E27FC236}">
                <a16:creationId xmlns:a16="http://schemas.microsoft.com/office/drawing/2014/main" id="{2FE64BC5-68B9-4AE4-8077-568D7BAE692A}"/>
              </a:ext>
            </a:extLst>
          </p:cNvPr>
          <p:cNvSpPr/>
          <p:nvPr userDrawn="1"/>
        </p:nvSpPr>
        <p:spPr>
          <a:xfrm>
            <a:off x="6370959" y="2295905"/>
            <a:ext cx="2304766" cy="154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dirty="0">
              <a:latin typeface="+mn-lt"/>
            </a:endParaRPr>
          </a:p>
        </p:txBody>
      </p:sp>
    </p:spTree>
    <p:extLst>
      <p:ext uri="{BB962C8B-B14F-4D97-AF65-F5344CB8AC3E}">
        <p14:creationId xmlns:p14="http://schemas.microsoft.com/office/powerpoint/2010/main" val="409757127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Icon sets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8" y="123478"/>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
        <p:nvSpPr>
          <p:cNvPr id="3" name="Rounded Rectangle 2"/>
          <p:cNvSpPr/>
          <p:nvPr userDrawn="1"/>
        </p:nvSpPr>
        <p:spPr>
          <a:xfrm>
            <a:off x="354009" y="1131590"/>
            <a:ext cx="3560767" cy="540256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p>
        </p:txBody>
      </p:sp>
      <p:sp>
        <p:nvSpPr>
          <p:cNvPr id="4" name="Rounded Rectangle 3"/>
          <p:cNvSpPr/>
          <p:nvPr userDrawn="1"/>
        </p:nvSpPr>
        <p:spPr>
          <a:xfrm>
            <a:off x="531933" y="1347500"/>
            <a:ext cx="153868" cy="5015200"/>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bg1"/>
              </a:solidFill>
            </a:endParaRPr>
          </a:p>
        </p:txBody>
      </p:sp>
      <p:sp>
        <p:nvSpPr>
          <p:cNvPr id="5" name="Half Frame 4"/>
          <p:cNvSpPr/>
          <p:nvPr userDrawn="1"/>
        </p:nvSpPr>
        <p:spPr>
          <a:xfrm rot="5400000">
            <a:off x="3057176" y="1276653"/>
            <a:ext cx="685849" cy="685148"/>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tx1">
                  <a:lumMod val="85000"/>
                  <a:lumOff val="15000"/>
                </a:schemeClr>
              </a:solidFill>
            </a:endParaRPr>
          </a:p>
        </p:txBody>
      </p:sp>
      <p:sp>
        <p:nvSpPr>
          <p:cNvPr id="58" name="TextBox 57">
            <a:extLst>
              <a:ext uri="{FF2B5EF4-FFF2-40B4-BE49-F238E27FC236}">
                <a16:creationId xmlns:a16="http://schemas.microsoft.com/office/drawing/2014/main" id="{5644E8BB-F13A-4AE0-889E-633DE4143787}"/>
              </a:ext>
            </a:extLst>
          </p:cNvPr>
          <p:cNvSpPr txBox="1"/>
          <p:nvPr userDrawn="1"/>
        </p:nvSpPr>
        <p:spPr>
          <a:xfrm>
            <a:off x="711704" y="1637213"/>
            <a:ext cx="2232248" cy="523220"/>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Resize without losing quality</a:t>
            </a:r>
            <a:endParaRPr lang="ko-KR" altLang="en-US" sz="1400" b="1" dirty="0">
              <a:solidFill>
                <a:schemeClr val="bg1"/>
              </a:solidFill>
              <a:latin typeface="Arial" pitchFamily="34" charset="0"/>
              <a:cs typeface="Arial" pitchFamily="34" charset="0"/>
            </a:endParaRPr>
          </a:p>
        </p:txBody>
      </p:sp>
      <p:sp>
        <p:nvSpPr>
          <p:cNvPr id="59" name="TextBox 58">
            <a:extLst>
              <a:ext uri="{FF2B5EF4-FFF2-40B4-BE49-F238E27FC236}">
                <a16:creationId xmlns:a16="http://schemas.microsoft.com/office/drawing/2014/main" id="{F2CE2B8B-ED32-491A-95B2-D28904BC432C}"/>
              </a:ext>
            </a:extLst>
          </p:cNvPr>
          <p:cNvSpPr txBox="1"/>
          <p:nvPr userDrawn="1"/>
        </p:nvSpPr>
        <p:spPr>
          <a:xfrm>
            <a:off x="711704" y="2127462"/>
            <a:ext cx="2232248" cy="738664"/>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Change Fill Color &amp;</a:t>
            </a:r>
          </a:p>
          <a:p>
            <a:r>
              <a:rPr lang="en-US" altLang="ko-KR" sz="1400" b="1" dirty="0">
                <a:solidFill>
                  <a:schemeClr val="bg1"/>
                </a:solidFill>
                <a:latin typeface="Arial" pitchFamily="34" charset="0"/>
                <a:cs typeface="Arial" pitchFamily="34" charset="0"/>
              </a:rPr>
              <a:t>Line Color</a:t>
            </a:r>
            <a:endParaRPr lang="ko-KR" altLang="en-US" sz="1400" b="1" dirty="0">
              <a:solidFill>
                <a:schemeClr val="bg1"/>
              </a:solidFill>
              <a:latin typeface="Arial" pitchFamily="34" charset="0"/>
              <a:cs typeface="Arial" pitchFamily="34" charset="0"/>
            </a:endParaRPr>
          </a:p>
        </p:txBody>
      </p:sp>
      <p:sp>
        <p:nvSpPr>
          <p:cNvPr id="60" name="TextBox 59">
            <a:extLst>
              <a:ext uri="{FF2B5EF4-FFF2-40B4-BE49-F238E27FC236}">
                <a16:creationId xmlns:a16="http://schemas.microsoft.com/office/drawing/2014/main" id="{962A52DF-2523-4479-BFA3-B5ACE9887E1C}"/>
              </a:ext>
            </a:extLst>
          </p:cNvPr>
          <p:cNvSpPr txBox="1"/>
          <p:nvPr userDrawn="1"/>
        </p:nvSpPr>
        <p:spPr>
          <a:xfrm>
            <a:off x="721229" y="5808438"/>
            <a:ext cx="2232000" cy="307777"/>
          </a:xfrm>
          <a:prstGeom prst="rect">
            <a:avLst/>
          </a:prstGeom>
          <a:noFill/>
        </p:spPr>
        <p:txBody>
          <a:bodyPr wrap="square" rtlCol="0" anchor="ctr">
            <a:spAutoFit/>
          </a:bodyPr>
          <a:lstStyle/>
          <a:p>
            <a:r>
              <a:rPr lang="en-US" altLang="ko-KR" sz="1400" dirty="0">
                <a:solidFill>
                  <a:schemeClr val="bg1"/>
                </a:solidFill>
                <a:latin typeface="Arial" pitchFamily="34" charset="0"/>
                <a:cs typeface="Arial" pitchFamily="34" charset="0"/>
              </a:rPr>
              <a:t>www.allppt.com</a:t>
            </a:r>
            <a:endParaRPr lang="ko-KR" altLang="en-US" sz="1400" dirty="0">
              <a:solidFill>
                <a:schemeClr val="bg1"/>
              </a:solidFill>
              <a:latin typeface="Arial" pitchFamily="34" charset="0"/>
              <a:cs typeface="Arial" pitchFamily="34" charset="0"/>
            </a:endParaRPr>
          </a:p>
        </p:txBody>
      </p:sp>
      <p:sp>
        <p:nvSpPr>
          <p:cNvPr id="61" name="TextBox 60">
            <a:extLst>
              <a:ext uri="{FF2B5EF4-FFF2-40B4-BE49-F238E27FC236}">
                <a16:creationId xmlns:a16="http://schemas.microsoft.com/office/drawing/2014/main" id="{BAAC314F-E96A-4408-95DE-A70E9ED054AF}"/>
              </a:ext>
            </a:extLst>
          </p:cNvPr>
          <p:cNvSpPr txBox="1"/>
          <p:nvPr userDrawn="1"/>
        </p:nvSpPr>
        <p:spPr>
          <a:xfrm>
            <a:off x="721229" y="4450323"/>
            <a:ext cx="2717296" cy="1384995"/>
          </a:xfrm>
          <a:prstGeom prst="rect">
            <a:avLst/>
          </a:prstGeom>
          <a:noFill/>
        </p:spPr>
        <p:txBody>
          <a:bodyPr wrap="square" rtlCol="0" anchor="ctr">
            <a:spAutoFit/>
          </a:bodyPr>
          <a:lstStyle/>
          <a:p>
            <a:r>
              <a:rPr lang="en-US" altLang="ko-KR" sz="2800" b="1" dirty="0">
                <a:solidFill>
                  <a:schemeClr val="bg1"/>
                </a:solidFill>
                <a:latin typeface="+mn-lt"/>
                <a:ea typeface="+mn-ea"/>
                <a:cs typeface="Arial" pitchFamily="34" charset="0"/>
              </a:rPr>
              <a:t>FREE </a:t>
            </a:r>
          </a:p>
          <a:p>
            <a:r>
              <a:rPr lang="en-US" altLang="ko-KR" sz="2800" b="1" dirty="0">
                <a:solidFill>
                  <a:schemeClr val="bg1"/>
                </a:solidFill>
                <a:latin typeface="+mn-lt"/>
                <a:ea typeface="+mn-ea"/>
                <a:cs typeface="Arial" pitchFamily="34" charset="0"/>
              </a:rPr>
              <a:t>PPT TEMPLATES</a:t>
            </a:r>
          </a:p>
        </p:txBody>
      </p:sp>
    </p:spTree>
    <p:extLst>
      <p:ext uri="{BB962C8B-B14F-4D97-AF65-F5344CB8AC3E}">
        <p14:creationId xmlns:p14="http://schemas.microsoft.com/office/powerpoint/2010/main" val="8986015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nd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Freeform 4"/>
          <p:cNvSpPr/>
          <p:nvPr userDrawn="1"/>
        </p:nvSpPr>
        <p:spPr>
          <a:xfrm>
            <a:off x="4842251" y="0"/>
            <a:ext cx="7349749" cy="6858000"/>
          </a:xfrm>
          <a:custGeom>
            <a:avLst/>
            <a:gdLst>
              <a:gd name="connsiteX0" fmla="*/ 866856 w 7349749"/>
              <a:gd name="connsiteY0" fmla="*/ 0 h 6858000"/>
              <a:gd name="connsiteX1" fmla="*/ 7349749 w 7349749"/>
              <a:gd name="connsiteY1" fmla="*/ 0 h 6858000"/>
              <a:gd name="connsiteX2" fmla="*/ 7349749 w 7349749"/>
              <a:gd name="connsiteY2" fmla="*/ 6858000 h 6858000"/>
              <a:gd name="connsiteX3" fmla="*/ 880844 w 7349749"/>
              <a:gd name="connsiteY3" fmla="*/ 6858000 h 6858000"/>
              <a:gd name="connsiteX4" fmla="*/ 880002 w 7349749"/>
              <a:gd name="connsiteY4" fmla="*/ 6856547 h 6858000"/>
              <a:gd name="connsiteX5" fmla="*/ 0 w 7349749"/>
              <a:gd name="connsiteY5" fmla="*/ 3415567 h 6858000"/>
              <a:gd name="connsiteX6" fmla="*/ 718985 w 7349749"/>
              <a:gd name="connsiteY6" fmla="*/ 28585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49749" h="6858000">
                <a:moveTo>
                  <a:pt x="866856" y="0"/>
                </a:moveTo>
                <a:lnTo>
                  <a:pt x="7349749" y="0"/>
                </a:lnTo>
                <a:lnTo>
                  <a:pt x="7349749" y="6858000"/>
                </a:lnTo>
                <a:lnTo>
                  <a:pt x="880844" y="6858000"/>
                </a:lnTo>
                <a:lnTo>
                  <a:pt x="880002" y="6856547"/>
                </a:lnTo>
                <a:cubicBezTo>
                  <a:pt x="318785" y="5833670"/>
                  <a:pt x="0" y="4661479"/>
                  <a:pt x="0" y="3415567"/>
                </a:cubicBezTo>
                <a:cubicBezTo>
                  <a:pt x="0" y="2294247"/>
                  <a:pt x="258216" y="1232640"/>
                  <a:pt x="718985" y="285855"/>
                </a:cubicBezTo>
                <a:close/>
              </a:path>
            </a:pathLst>
          </a:custGeom>
          <a:solidFill>
            <a:schemeClr val="accent3">
              <a:alpha val="9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9"/>
          <p:cNvSpPr/>
          <p:nvPr userDrawn="1"/>
        </p:nvSpPr>
        <p:spPr>
          <a:xfrm>
            <a:off x="11156818" y="-13433"/>
            <a:ext cx="1035182" cy="6858000"/>
          </a:xfrm>
          <a:custGeom>
            <a:avLst/>
            <a:gdLst>
              <a:gd name="connsiteX0" fmla="*/ 858273 w 1035182"/>
              <a:gd name="connsiteY0" fmla="*/ 0 h 6858000"/>
              <a:gd name="connsiteX1" fmla="*/ 1035182 w 1035182"/>
              <a:gd name="connsiteY1" fmla="*/ 0 h 6858000"/>
              <a:gd name="connsiteX2" fmla="*/ 1035182 w 1035182"/>
              <a:gd name="connsiteY2" fmla="*/ 6858000 h 6858000"/>
              <a:gd name="connsiteX3" fmla="*/ 872123 w 1035182"/>
              <a:gd name="connsiteY3" fmla="*/ 6858000 h 6858000"/>
              <a:gd name="connsiteX4" fmla="*/ 871289 w 1035182"/>
              <a:gd name="connsiteY4" fmla="*/ 6856547 h 6858000"/>
              <a:gd name="connsiteX5" fmla="*/ 0 w 1035182"/>
              <a:gd name="connsiteY5" fmla="*/ 3415567 h 6858000"/>
              <a:gd name="connsiteX6" fmla="*/ 711866 w 1035182"/>
              <a:gd name="connsiteY6" fmla="*/ 28585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35182" h="6858000">
                <a:moveTo>
                  <a:pt x="858273" y="0"/>
                </a:moveTo>
                <a:lnTo>
                  <a:pt x="1035182" y="0"/>
                </a:lnTo>
                <a:lnTo>
                  <a:pt x="1035182" y="6858000"/>
                </a:lnTo>
                <a:lnTo>
                  <a:pt x="872123" y="6858000"/>
                </a:lnTo>
                <a:lnTo>
                  <a:pt x="871289" y="6856547"/>
                </a:lnTo>
                <a:cubicBezTo>
                  <a:pt x="315628" y="5833670"/>
                  <a:pt x="0" y="4661479"/>
                  <a:pt x="0" y="3415567"/>
                </a:cubicBezTo>
                <a:cubicBezTo>
                  <a:pt x="0" y="2294247"/>
                  <a:pt x="255659" y="1232640"/>
                  <a:pt x="711866" y="285855"/>
                </a:cubicBezTo>
                <a:close/>
              </a:path>
            </a:pathLst>
          </a:custGeom>
          <a:solidFill>
            <a:schemeClr val="accent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21"/>
          <p:cNvSpPr/>
          <p:nvPr userDrawn="1"/>
        </p:nvSpPr>
        <p:spPr>
          <a:xfrm flipH="1">
            <a:off x="-41363" y="5617"/>
            <a:ext cx="3727868" cy="6858000"/>
          </a:xfrm>
          <a:custGeom>
            <a:avLst/>
            <a:gdLst>
              <a:gd name="connsiteX0" fmla="*/ 3727868 w 3727868"/>
              <a:gd name="connsiteY0" fmla="*/ 0 h 6858000"/>
              <a:gd name="connsiteX1" fmla="*/ 0 w 3727868"/>
              <a:gd name="connsiteY1" fmla="*/ 0 h 6858000"/>
              <a:gd name="connsiteX2" fmla="*/ 0 w 3727868"/>
              <a:gd name="connsiteY2" fmla="*/ 13433 h 6858000"/>
              <a:gd name="connsiteX3" fmla="*/ 1773796 w 3727868"/>
              <a:gd name="connsiteY3" fmla="*/ 13433 h 6858000"/>
              <a:gd name="connsiteX4" fmla="*/ 1921667 w 3727868"/>
              <a:gd name="connsiteY4" fmla="*/ 299288 h 6858000"/>
              <a:gd name="connsiteX5" fmla="*/ 2640652 w 3727868"/>
              <a:gd name="connsiteY5" fmla="*/ 3429000 h 6858000"/>
              <a:gd name="connsiteX6" fmla="*/ 1959593 w 3727868"/>
              <a:gd name="connsiteY6" fmla="*/ 6479550 h 6858000"/>
              <a:gd name="connsiteX7" fmla="*/ 1766754 w 3727868"/>
              <a:gd name="connsiteY7" fmla="*/ 6858000 h 6858000"/>
              <a:gd name="connsiteX8" fmla="*/ 3727868 w 3727868"/>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27868" h="6858000">
                <a:moveTo>
                  <a:pt x="3727868" y="0"/>
                </a:moveTo>
                <a:lnTo>
                  <a:pt x="0" y="0"/>
                </a:lnTo>
                <a:lnTo>
                  <a:pt x="0" y="13433"/>
                </a:lnTo>
                <a:lnTo>
                  <a:pt x="1773796" y="13433"/>
                </a:lnTo>
                <a:lnTo>
                  <a:pt x="1921667" y="299288"/>
                </a:lnTo>
                <a:cubicBezTo>
                  <a:pt x="2382436" y="1246073"/>
                  <a:pt x="2640652" y="2307680"/>
                  <a:pt x="2640652" y="3429000"/>
                </a:cubicBezTo>
                <a:cubicBezTo>
                  <a:pt x="2640652" y="4519173"/>
                  <a:pt x="2396583" y="5552904"/>
                  <a:pt x="1959593" y="6479550"/>
                </a:cubicBezTo>
                <a:lnTo>
                  <a:pt x="1766754" y="6858000"/>
                </a:lnTo>
                <a:lnTo>
                  <a:pt x="3727868" y="6858000"/>
                </a:lnTo>
                <a:close/>
              </a:path>
            </a:pathLst>
          </a:custGeom>
          <a:solidFill>
            <a:schemeClr val="accent1">
              <a:alpha val="9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p:cNvGrpSpPr/>
          <p:nvPr userDrawn="1"/>
        </p:nvGrpSpPr>
        <p:grpSpPr>
          <a:xfrm>
            <a:off x="3893324" y="2438401"/>
            <a:ext cx="1895272" cy="2076450"/>
            <a:chOff x="3007364" y="818147"/>
            <a:chExt cx="1372132" cy="1503300"/>
          </a:xfrm>
        </p:grpSpPr>
        <p:sp>
          <p:nvSpPr>
            <p:cNvPr id="12" name="Freeform 11"/>
            <p:cNvSpPr/>
            <p:nvPr/>
          </p:nvSpPr>
          <p:spPr>
            <a:xfrm>
              <a:off x="3097129" y="818147"/>
              <a:ext cx="1282367" cy="1503300"/>
            </a:xfrm>
            <a:custGeom>
              <a:avLst/>
              <a:gdLst>
                <a:gd name="connsiteX0" fmla="*/ 1188269 w 1282367"/>
                <a:gd name="connsiteY0" fmla="*/ 1133483 h 1503300"/>
                <a:gd name="connsiteX1" fmla="*/ 1282367 w 1282367"/>
                <a:gd name="connsiteY1" fmla="*/ 1133483 h 1503300"/>
                <a:gd name="connsiteX2" fmla="*/ 1282367 w 1282367"/>
                <a:gd name="connsiteY2" fmla="*/ 1503300 h 1503300"/>
                <a:gd name="connsiteX3" fmla="*/ 0 w 1282367"/>
                <a:gd name="connsiteY3" fmla="*/ 1503300 h 1503300"/>
                <a:gd name="connsiteX4" fmla="*/ 0 w 1282367"/>
                <a:gd name="connsiteY4" fmla="*/ 1420086 h 1503300"/>
                <a:gd name="connsiteX5" fmla="*/ 1188269 w 1282367"/>
                <a:gd name="connsiteY5" fmla="*/ 1420086 h 1503300"/>
                <a:gd name="connsiteX6" fmla="*/ 0 w 1282367"/>
                <a:gd name="connsiteY6" fmla="*/ 0 h 1503300"/>
                <a:gd name="connsiteX7" fmla="*/ 1282367 w 1282367"/>
                <a:gd name="connsiteY7" fmla="*/ 0 h 1503300"/>
                <a:gd name="connsiteX8" fmla="*/ 1282367 w 1282367"/>
                <a:gd name="connsiteY8" fmla="*/ 219083 h 1503300"/>
                <a:gd name="connsiteX9" fmla="*/ 1188269 w 1282367"/>
                <a:gd name="connsiteY9" fmla="*/ 219083 h 1503300"/>
                <a:gd name="connsiteX10" fmla="*/ 1188269 w 1282367"/>
                <a:gd name="connsiteY10" fmla="*/ 105212 h 1503300"/>
                <a:gd name="connsiteX11" fmla="*/ 0 w 1282367"/>
                <a:gd name="connsiteY11" fmla="*/ 105212 h 1503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82367" h="1503300">
                  <a:moveTo>
                    <a:pt x="1188269" y="1133483"/>
                  </a:moveTo>
                  <a:lnTo>
                    <a:pt x="1282367" y="1133483"/>
                  </a:lnTo>
                  <a:lnTo>
                    <a:pt x="1282367" y="1503300"/>
                  </a:lnTo>
                  <a:lnTo>
                    <a:pt x="0" y="1503300"/>
                  </a:lnTo>
                  <a:lnTo>
                    <a:pt x="0" y="1420086"/>
                  </a:lnTo>
                  <a:lnTo>
                    <a:pt x="1188269" y="1420086"/>
                  </a:lnTo>
                  <a:close/>
                  <a:moveTo>
                    <a:pt x="0" y="0"/>
                  </a:moveTo>
                  <a:lnTo>
                    <a:pt x="1282367" y="0"/>
                  </a:lnTo>
                  <a:lnTo>
                    <a:pt x="1282367" y="219083"/>
                  </a:lnTo>
                  <a:lnTo>
                    <a:pt x="1188269" y="219083"/>
                  </a:lnTo>
                  <a:lnTo>
                    <a:pt x="1188269" y="105212"/>
                  </a:lnTo>
                  <a:lnTo>
                    <a:pt x="0" y="105212"/>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12"/>
            <p:cNvSpPr/>
            <p:nvPr/>
          </p:nvSpPr>
          <p:spPr>
            <a:xfrm>
              <a:off x="3007364" y="818147"/>
              <a:ext cx="534870" cy="1503300"/>
            </a:xfrm>
            <a:custGeom>
              <a:avLst/>
              <a:gdLst>
                <a:gd name="connsiteX0" fmla="*/ 0 w 534870"/>
                <a:gd name="connsiteY0" fmla="*/ 0 h 1503300"/>
                <a:gd name="connsiteX1" fmla="*/ 534870 w 534870"/>
                <a:gd name="connsiteY1" fmla="*/ 0 h 1503300"/>
                <a:gd name="connsiteX2" fmla="*/ 534870 w 534870"/>
                <a:gd name="connsiteY2" fmla="*/ 105212 h 1503300"/>
                <a:gd name="connsiteX3" fmla="*/ 95421 w 534870"/>
                <a:gd name="connsiteY3" fmla="*/ 105212 h 1503300"/>
                <a:gd name="connsiteX4" fmla="*/ 95421 w 534870"/>
                <a:gd name="connsiteY4" fmla="*/ 1420086 h 1503300"/>
                <a:gd name="connsiteX5" fmla="*/ 534870 w 534870"/>
                <a:gd name="connsiteY5" fmla="*/ 1420086 h 1503300"/>
                <a:gd name="connsiteX6" fmla="*/ 534870 w 534870"/>
                <a:gd name="connsiteY6" fmla="*/ 1503300 h 1503300"/>
                <a:gd name="connsiteX7" fmla="*/ 0 w 534870"/>
                <a:gd name="connsiteY7" fmla="*/ 1503300 h 1503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4870" h="1503300">
                  <a:moveTo>
                    <a:pt x="0" y="0"/>
                  </a:moveTo>
                  <a:lnTo>
                    <a:pt x="534870" y="0"/>
                  </a:lnTo>
                  <a:lnTo>
                    <a:pt x="534870" y="105212"/>
                  </a:lnTo>
                  <a:lnTo>
                    <a:pt x="95421" y="105212"/>
                  </a:lnTo>
                  <a:lnTo>
                    <a:pt x="95421" y="1420086"/>
                  </a:lnTo>
                  <a:lnTo>
                    <a:pt x="534870" y="1420086"/>
                  </a:lnTo>
                  <a:lnTo>
                    <a:pt x="534870" y="1503300"/>
                  </a:lnTo>
                  <a:lnTo>
                    <a:pt x="0" y="15033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p:cNvGrpSpPr/>
          <p:nvPr userDrawn="1"/>
        </p:nvGrpSpPr>
        <p:grpSpPr>
          <a:xfrm flipV="1">
            <a:off x="3316718" y="2203310"/>
            <a:ext cx="475301" cy="446630"/>
            <a:chOff x="2300733" y="2007958"/>
            <a:chExt cx="834252" cy="783928"/>
          </a:xfrm>
        </p:grpSpPr>
        <p:sp>
          <p:nvSpPr>
            <p:cNvPr id="15" name="Freeform 14"/>
            <p:cNvSpPr/>
            <p:nvPr/>
          </p:nvSpPr>
          <p:spPr>
            <a:xfrm>
              <a:off x="2300733" y="2007958"/>
              <a:ext cx="370398" cy="783928"/>
            </a:xfrm>
            <a:custGeom>
              <a:avLst/>
              <a:gdLst>
                <a:gd name="connsiteX0" fmla="*/ 188798 w 1132764"/>
                <a:gd name="connsiteY0" fmla="*/ 0 h 2397435"/>
                <a:gd name="connsiteX1" fmla="*/ 943966 w 1132764"/>
                <a:gd name="connsiteY1" fmla="*/ 0 h 2397435"/>
                <a:gd name="connsiteX2" fmla="*/ 1132764 w 1132764"/>
                <a:gd name="connsiteY2" fmla="*/ 188798 h 2397435"/>
                <a:gd name="connsiteX3" fmla="*/ 1132764 w 1132764"/>
                <a:gd name="connsiteY3" fmla="*/ 1035815 h 2397435"/>
                <a:gd name="connsiteX4" fmla="*/ 943966 w 1132764"/>
                <a:gd name="connsiteY4" fmla="*/ 1224613 h 2397435"/>
                <a:gd name="connsiteX5" fmla="*/ 555971 w 1132764"/>
                <a:gd name="connsiteY5" fmla="*/ 1224613 h 2397435"/>
                <a:gd name="connsiteX6" fmla="*/ 556177 w 1132764"/>
                <a:gd name="connsiteY6" fmla="*/ 1225922 h 2397435"/>
                <a:gd name="connsiteX7" fmla="*/ 983506 w 1132764"/>
                <a:gd name="connsiteY7" fmla="*/ 1928815 h 2397435"/>
                <a:gd name="connsiteX8" fmla="*/ 1132764 w 1132764"/>
                <a:gd name="connsiteY8" fmla="*/ 2051963 h 2397435"/>
                <a:gd name="connsiteX9" fmla="*/ 1064525 w 1132764"/>
                <a:gd name="connsiteY9" fmla="*/ 2397435 h 2397435"/>
                <a:gd name="connsiteX10" fmla="*/ 865938 w 1132764"/>
                <a:gd name="connsiteY10" fmla="*/ 2313437 h 2397435"/>
                <a:gd name="connsiteX11" fmla="*/ 16118 w 1132764"/>
                <a:gd name="connsiteY11" fmla="*/ 1178727 h 2397435"/>
                <a:gd name="connsiteX12" fmla="*/ 5759 w 1132764"/>
                <a:gd name="connsiteY12" fmla="*/ 1080058 h 2397435"/>
                <a:gd name="connsiteX13" fmla="*/ 3836 w 1132764"/>
                <a:gd name="connsiteY13" fmla="*/ 1073864 h 2397435"/>
                <a:gd name="connsiteX14" fmla="*/ 0 w 1132764"/>
                <a:gd name="connsiteY14" fmla="*/ 1035815 h 2397435"/>
                <a:gd name="connsiteX15" fmla="*/ 0 w 1132764"/>
                <a:gd name="connsiteY15" fmla="*/ 942490 h 2397435"/>
                <a:gd name="connsiteX16" fmla="*/ 0 w 1132764"/>
                <a:gd name="connsiteY16" fmla="*/ 317733 h 2397435"/>
                <a:gd name="connsiteX17" fmla="*/ 0 w 1132764"/>
                <a:gd name="connsiteY17" fmla="*/ 188798 h 2397435"/>
                <a:gd name="connsiteX18" fmla="*/ 188798 w 1132764"/>
                <a:gd name="connsiteY18" fmla="*/ 0 h 2397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32764" h="2397435">
                  <a:moveTo>
                    <a:pt x="188798" y="0"/>
                  </a:moveTo>
                  <a:lnTo>
                    <a:pt x="943966" y="0"/>
                  </a:lnTo>
                  <a:cubicBezTo>
                    <a:pt x="1048236" y="0"/>
                    <a:pt x="1132764" y="84528"/>
                    <a:pt x="1132764" y="188798"/>
                  </a:cubicBezTo>
                  <a:lnTo>
                    <a:pt x="1132764" y="1035815"/>
                  </a:lnTo>
                  <a:cubicBezTo>
                    <a:pt x="1132764" y="1140085"/>
                    <a:pt x="1048236" y="1224613"/>
                    <a:pt x="943966" y="1224613"/>
                  </a:cubicBezTo>
                  <a:lnTo>
                    <a:pt x="555971" y="1224613"/>
                  </a:lnTo>
                  <a:lnTo>
                    <a:pt x="556177" y="1225922"/>
                  </a:lnTo>
                  <a:cubicBezTo>
                    <a:pt x="629881" y="1592732"/>
                    <a:pt x="759260" y="1704569"/>
                    <a:pt x="983506" y="1928815"/>
                  </a:cubicBezTo>
                  <a:lnTo>
                    <a:pt x="1132764" y="2051963"/>
                  </a:lnTo>
                  <a:lnTo>
                    <a:pt x="1064525" y="2397435"/>
                  </a:lnTo>
                  <a:lnTo>
                    <a:pt x="865938" y="2313437"/>
                  </a:lnTo>
                  <a:cubicBezTo>
                    <a:pt x="416006" y="2009468"/>
                    <a:pt x="90471" y="1698688"/>
                    <a:pt x="16118" y="1178727"/>
                  </a:cubicBezTo>
                  <a:lnTo>
                    <a:pt x="5759" y="1080058"/>
                  </a:lnTo>
                  <a:lnTo>
                    <a:pt x="3836" y="1073864"/>
                  </a:lnTo>
                  <a:cubicBezTo>
                    <a:pt x="1321" y="1061574"/>
                    <a:pt x="0" y="1048849"/>
                    <a:pt x="0" y="1035815"/>
                  </a:cubicBezTo>
                  <a:lnTo>
                    <a:pt x="0" y="942490"/>
                  </a:lnTo>
                  <a:lnTo>
                    <a:pt x="0" y="317733"/>
                  </a:lnTo>
                  <a:lnTo>
                    <a:pt x="0" y="188798"/>
                  </a:lnTo>
                  <a:cubicBezTo>
                    <a:pt x="0" y="84528"/>
                    <a:pt x="84528" y="0"/>
                    <a:pt x="188798"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15"/>
            <p:cNvSpPr/>
            <p:nvPr/>
          </p:nvSpPr>
          <p:spPr>
            <a:xfrm>
              <a:off x="2764587" y="2007958"/>
              <a:ext cx="370398" cy="783928"/>
            </a:xfrm>
            <a:custGeom>
              <a:avLst/>
              <a:gdLst>
                <a:gd name="connsiteX0" fmla="*/ 188798 w 1132764"/>
                <a:gd name="connsiteY0" fmla="*/ 0 h 2397435"/>
                <a:gd name="connsiteX1" fmla="*/ 943966 w 1132764"/>
                <a:gd name="connsiteY1" fmla="*/ 0 h 2397435"/>
                <a:gd name="connsiteX2" fmla="*/ 1132764 w 1132764"/>
                <a:gd name="connsiteY2" fmla="*/ 188798 h 2397435"/>
                <a:gd name="connsiteX3" fmla="*/ 1132764 w 1132764"/>
                <a:gd name="connsiteY3" fmla="*/ 1035815 h 2397435"/>
                <a:gd name="connsiteX4" fmla="*/ 943966 w 1132764"/>
                <a:gd name="connsiteY4" fmla="*/ 1224613 h 2397435"/>
                <a:gd name="connsiteX5" fmla="*/ 555971 w 1132764"/>
                <a:gd name="connsiteY5" fmla="*/ 1224613 h 2397435"/>
                <a:gd name="connsiteX6" fmla="*/ 556177 w 1132764"/>
                <a:gd name="connsiteY6" fmla="*/ 1225922 h 2397435"/>
                <a:gd name="connsiteX7" fmla="*/ 983506 w 1132764"/>
                <a:gd name="connsiteY7" fmla="*/ 1928815 h 2397435"/>
                <a:gd name="connsiteX8" fmla="*/ 1132764 w 1132764"/>
                <a:gd name="connsiteY8" fmla="*/ 2051963 h 2397435"/>
                <a:gd name="connsiteX9" fmla="*/ 1064525 w 1132764"/>
                <a:gd name="connsiteY9" fmla="*/ 2397435 h 2397435"/>
                <a:gd name="connsiteX10" fmla="*/ 865938 w 1132764"/>
                <a:gd name="connsiteY10" fmla="*/ 2313437 h 2397435"/>
                <a:gd name="connsiteX11" fmla="*/ 16118 w 1132764"/>
                <a:gd name="connsiteY11" fmla="*/ 1178727 h 2397435"/>
                <a:gd name="connsiteX12" fmla="*/ 5759 w 1132764"/>
                <a:gd name="connsiteY12" fmla="*/ 1080058 h 2397435"/>
                <a:gd name="connsiteX13" fmla="*/ 3836 w 1132764"/>
                <a:gd name="connsiteY13" fmla="*/ 1073864 h 2397435"/>
                <a:gd name="connsiteX14" fmla="*/ 0 w 1132764"/>
                <a:gd name="connsiteY14" fmla="*/ 1035815 h 2397435"/>
                <a:gd name="connsiteX15" fmla="*/ 0 w 1132764"/>
                <a:gd name="connsiteY15" fmla="*/ 942490 h 2397435"/>
                <a:gd name="connsiteX16" fmla="*/ 0 w 1132764"/>
                <a:gd name="connsiteY16" fmla="*/ 317733 h 2397435"/>
                <a:gd name="connsiteX17" fmla="*/ 0 w 1132764"/>
                <a:gd name="connsiteY17" fmla="*/ 188798 h 2397435"/>
                <a:gd name="connsiteX18" fmla="*/ 188798 w 1132764"/>
                <a:gd name="connsiteY18" fmla="*/ 0 h 2397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32764" h="2397435">
                  <a:moveTo>
                    <a:pt x="188798" y="0"/>
                  </a:moveTo>
                  <a:lnTo>
                    <a:pt x="943966" y="0"/>
                  </a:lnTo>
                  <a:cubicBezTo>
                    <a:pt x="1048236" y="0"/>
                    <a:pt x="1132764" y="84528"/>
                    <a:pt x="1132764" y="188798"/>
                  </a:cubicBezTo>
                  <a:lnTo>
                    <a:pt x="1132764" y="1035815"/>
                  </a:lnTo>
                  <a:cubicBezTo>
                    <a:pt x="1132764" y="1140085"/>
                    <a:pt x="1048236" y="1224613"/>
                    <a:pt x="943966" y="1224613"/>
                  </a:cubicBezTo>
                  <a:lnTo>
                    <a:pt x="555971" y="1224613"/>
                  </a:lnTo>
                  <a:lnTo>
                    <a:pt x="556177" y="1225922"/>
                  </a:lnTo>
                  <a:cubicBezTo>
                    <a:pt x="629881" y="1592732"/>
                    <a:pt x="759260" y="1704569"/>
                    <a:pt x="983506" y="1928815"/>
                  </a:cubicBezTo>
                  <a:lnTo>
                    <a:pt x="1132764" y="2051963"/>
                  </a:lnTo>
                  <a:lnTo>
                    <a:pt x="1064525" y="2397435"/>
                  </a:lnTo>
                  <a:lnTo>
                    <a:pt x="865938" y="2313437"/>
                  </a:lnTo>
                  <a:cubicBezTo>
                    <a:pt x="416006" y="2009468"/>
                    <a:pt x="90471" y="1698688"/>
                    <a:pt x="16118" y="1178727"/>
                  </a:cubicBezTo>
                  <a:lnTo>
                    <a:pt x="5759" y="1080058"/>
                  </a:lnTo>
                  <a:lnTo>
                    <a:pt x="3836" y="1073864"/>
                  </a:lnTo>
                  <a:cubicBezTo>
                    <a:pt x="1321" y="1061574"/>
                    <a:pt x="0" y="1048849"/>
                    <a:pt x="0" y="1035815"/>
                  </a:cubicBezTo>
                  <a:lnTo>
                    <a:pt x="0" y="942490"/>
                  </a:lnTo>
                  <a:lnTo>
                    <a:pt x="0" y="317733"/>
                  </a:lnTo>
                  <a:lnTo>
                    <a:pt x="0" y="188798"/>
                  </a:lnTo>
                  <a:cubicBezTo>
                    <a:pt x="0" y="84528"/>
                    <a:pt x="84528" y="0"/>
                    <a:pt x="188798"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 16"/>
          <p:cNvGrpSpPr/>
          <p:nvPr userDrawn="1"/>
        </p:nvGrpSpPr>
        <p:grpSpPr>
          <a:xfrm>
            <a:off x="627406" y="3028072"/>
            <a:ext cx="983273" cy="3835545"/>
            <a:chOff x="2989606" y="3028072"/>
            <a:chExt cx="983273" cy="3835545"/>
          </a:xfrm>
        </p:grpSpPr>
        <p:sp>
          <p:nvSpPr>
            <p:cNvPr id="18" name="Freeform 17"/>
            <p:cNvSpPr/>
            <p:nvPr/>
          </p:nvSpPr>
          <p:spPr>
            <a:xfrm>
              <a:off x="3062656" y="3133591"/>
              <a:ext cx="910223" cy="3730026"/>
            </a:xfrm>
            <a:custGeom>
              <a:avLst/>
              <a:gdLst>
                <a:gd name="connsiteX0" fmla="*/ 8180 w 910223"/>
                <a:gd name="connsiteY0" fmla="*/ 0 h 3730026"/>
                <a:gd name="connsiteX1" fmla="*/ 46280 w 910223"/>
                <a:gd name="connsiteY1" fmla="*/ 0 h 3730026"/>
                <a:gd name="connsiteX2" fmla="*/ 38100 w 910223"/>
                <a:gd name="connsiteY2" fmla="*/ 287593 h 3730026"/>
                <a:gd name="connsiteX3" fmla="*/ 909389 w 910223"/>
                <a:gd name="connsiteY3" fmla="*/ 3728573 h 3730026"/>
                <a:gd name="connsiteX4" fmla="*/ 910223 w 910223"/>
                <a:gd name="connsiteY4" fmla="*/ 3730026 h 3730026"/>
                <a:gd name="connsiteX5" fmla="*/ 872123 w 910223"/>
                <a:gd name="connsiteY5" fmla="*/ 3730026 h 3730026"/>
                <a:gd name="connsiteX6" fmla="*/ 871289 w 910223"/>
                <a:gd name="connsiteY6" fmla="*/ 3728573 h 3730026"/>
                <a:gd name="connsiteX7" fmla="*/ 0 w 910223"/>
                <a:gd name="connsiteY7" fmla="*/ 287593 h 3730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0223" h="3730026">
                  <a:moveTo>
                    <a:pt x="8180" y="0"/>
                  </a:moveTo>
                  <a:lnTo>
                    <a:pt x="46280" y="0"/>
                  </a:lnTo>
                  <a:lnTo>
                    <a:pt x="38100" y="287593"/>
                  </a:lnTo>
                  <a:cubicBezTo>
                    <a:pt x="38100" y="1533505"/>
                    <a:pt x="353728" y="2705696"/>
                    <a:pt x="909389" y="3728573"/>
                  </a:cubicBezTo>
                  <a:lnTo>
                    <a:pt x="910223" y="3730026"/>
                  </a:lnTo>
                  <a:lnTo>
                    <a:pt x="872123" y="3730026"/>
                  </a:lnTo>
                  <a:lnTo>
                    <a:pt x="871289" y="3728573"/>
                  </a:lnTo>
                  <a:cubicBezTo>
                    <a:pt x="315628" y="2705696"/>
                    <a:pt x="0" y="1533505"/>
                    <a:pt x="0" y="287593"/>
                  </a:cubicBezTo>
                  <a:close/>
                </a:path>
              </a:pathLst>
            </a:cu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2989606" y="3028072"/>
              <a:ext cx="219253" cy="21925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Freeform 19"/>
          <p:cNvSpPr/>
          <p:nvPr userDrawn="1"/>
        </p:nvSpPr>
        <p:spPr>
          <a:xfrm>
            <a:off x="11520590" y="274679"/>
            <a:ext cx="671411" cy="1945412"/>
          </a:xfrm>
          <a:custGeom>
            <a:avLst/>
            <a:gdLst>
              <a:gd name="connsiteX0" fmla="*/ 671411 w 671411"/>
              <a:gd name="connsiteY0" fmla="*/ 0 h 1945412"/>
              <a:gd name="connsiteX1" fmla="*/ 671411 w 671411"/>
              <a:gd name="connsiteY1" fmla="*/ 74389 h 1945412"/>
              <a:gd name="connsiteX2" fmla="*/ 619531 w 671411"/>
              <a:gd name="connsiteY2" fmla="*/ 175683 h 1945412"/>
              <a:gd name="connsiteX3" fmla="*/ 92520 w 671411"/>
              <a:gd name="connsiteY3" fmla="*/ 1675089 h 1945412"/>
              <a:gd name="connsiteX4" fmla="*/ 38100 w 671411"/>
              <a:gd name="connsiteY4" fmla="*/ 1945412 h 1945412"/>
              <a:gd name="connsiteX5" fmla="*/ 0 w 671411"/>
              <a:gd name="connsiteY5" fmla="*/ 1945412 h 1945412"/>
              <a:gd name="connsiteX6" fmla="*/ 54420 w 671411"/>
              <a:gd name="connsiteY6" fmla="*/ 1675089 h 1945412"/>
              <a:gd name="connsiteX7" fmla="*/ 581431 w 671411"/>
              <a:gd name="connsiteY7" fmla="*/ 175683 h 1945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1411" h="1945412">
                <a:moveTo>
                  <a:pt x="671411" y="0"/>
                </a:moveTo>
                <a:lnTo>
                  <a:pt x="671411" y="74389"/>
                </a:lnTo>
                <a:lnTo>
                  <a:pt x="619531" y="175683"/>
                </a:lnTo>
                <a:cubicBezTo>
                  <a:pt x="391428" y="649076"/>
                  <a:pt x="213461" y="1151174"/>
                  <a:pt x="92520" y="1675089"/>
                </a:cubicBezTo>
                <a:lnTo>
                  <a:pt x="38100" y="1945412"/>
                </a:lnTo>
                <a:lnTo>
                  <a:pt x="0" y="1945412"/>
                </a:lnTo>
                <a:lnTo>
                  <a:pt x="54420" y="1675089"/>
                </a:lnTo>
                <a:cubicBezTo>
                  <a:pt x="175361" y="1151174"/>
                  <a:pt x="353328" y="649076"/>
                  <a:pt x="581431" y="17568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9"/>
          <p:cNvSpPr>
            <a:spLocks noGrp="1"/>
          </p:cNvSpPr>
          <p:nvPr>
            <p:ph type="body" sz="quarter" idx="10" hasCustomPrompt="1"/>
          </p:nvPr>
        </p:nvSpPr>
        <p:spPr>
          <a:xfrm>
            <a:off x="5029200" y="2908253"/>
            <a:ext cx="7162800" cy="982459"/>
          </a:xfrm>
          <a:prstGeom prst="rect">
            <a:avLst/>
          </a:prstGeom>
        </p:spPr>
        <p:txBody>
          <a:bodyPr anchor="ctr"/>
          <a:lstStyle>
            <a:lvl1pPr marL="0" indent="0" algn="l">
              <a:buNone/>
              <a:defRPr sz="6600" b="0" baseline="0">
                <a:solidFill>
                  <a:schemeClr val="bg1"/>
                </a:solidFill>
                <a:latin typeface="+mj-lt"/>
                <a:cs typeface="Arial" pitchFamily="34" charset="0"/>
              </a:defRPr>
            </a:lvl1pPr>
          </a:lstStyle>
          <a:p>
            <a:pPr lvl="0"/>
            <a:r>
              <a:rPr lang="en-US" altLang="ko-KR" dirty="0"/>
              <a:t>Thank you</a:t>
            </a:r>
          </a:p>
        </p:txBody>
      </p:sp>
      <p:sp>
        <p:nvSpPr>
          <p:cNvPr id="7" name="Text Placeholder 9"/>
          <p:cNvSpPr>
            <a:spLocks noGrp="1"/>
          </p:cNvSpPr>
          <p:nvPr>
            <p:ph type="body" sz="quarter" idx="11" hasCustomPrompt="1"/>
          </p:nvPr>
        </p:nvSpPr>
        <p:spPr>
          <a:xfrm>
            <a:off x="5988785" y="3907804"/>
            <a:ext cx="6203215" cy="443332"/>
          </a:xfrm>
          <a:prstGeom prst="rect">
            <a:avLst/>
          </a:prstGeom>
        </p:spPr>
        <p:txBody>
          <a:bodyPr anchor="ctr"/>
          <a:lstStyle>
            <a:lvl1pPr marL="0" indent="0" algn="l">
              <a:buNone/>
              <a:defRPr sz="1800" b="0" baseline="0">
                <a:solidFill>
                  <a:schemeClr val="bg1"/>
                </a:solidFill>
                <a:latin typeface="+mn-lt"/>
                <a:cs typeface="Arial" pitchFamily="34" charset="0"/>
              </a:defRPr>
            </a:lvl1pPr>
          </a:lstStyle>
          <a:p>
            <a:pPr lvl="0"/>
            <a:r>
              <a:rPr lang="en-US" altLang="ko-KR" dirty="0"/>
              <a:t>Insert your subtitle here</a:t>
            </a:r>
          </a:p>
        </p:txBody>
      </p:sp>
      <p:sp>
        <p:nvSpPr>
          <p:cNvPr id="23" name="Oval 22"/>
          <p:cNvSpPr/>
          <p:nvPr userDrawn="1"/>
        </p:nvSpPr>
        <p:spPr>
          <a:xfrm>
            <a:off x="11417056" y="2203281"/>
            <a:ext cx="219253" cy="21925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9502376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End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Freeform 4"/>
          <p:cNvSpPr/>
          <p:nvPr userDrawn="1"/>
        </p:nvSpPr>
        <p:spPr>
          <a:xfrm>
            <a:off x="4842251" y="0"/>
            <a:ext cx="7349749" cy="6858000"/>
          </a:xfrm>
          <a:custGeom>
            <a:avLst/>
            <a:gdLst>
              <a:gd name="connsiteX0" fmla="*/ 866856 w 7349749"/>
              <a:gd name="connsiteY0" fmla="*/ 0 h 6858000"/>
              <a:gd name="connsiteX1" fmla="*/ 7349749 w 7349749"/>
              <a:gd name="connsiteY1" fmla="*/ 0 h 6858000"/>
              <a:gd name="connsiteX2" fmla="*/ 7349749 w 7349749"/>
              <a:gd name="connsiteY2" fmla="*/ 6858000 h 6858000"/>
              <a:gd name="connsiteX3" fmla="*/ 880844 w 7349749"/>
              <a:gd name="connsiteY3" fmla="*/ 6858000 h 6858000"/>
              <a:gd name="connsiteX4" fmla="*/ 880002 w 7349749"/>
              <a:gd name="connsiteY4" fmla="*/ 6856547 h 6858000"/>
              <a:gd name="connsiteX5" fmla="*/ 0 w 7349749"/>
              <a:gd name="connsiteY5" fmla="*/ 3415567 h 6858000"/>
              <a:gd name="connsiteX6" fmla="*/ 718985 w 7349749"/>
              <a:gd name="connsiteY6" fmla="*/ 28585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49749" h="6858000">
                <a:moveTo>
                  <a:pt x="866856" y="0"/>
                </a:moveTo>
                <a:lnTo>
                  <a:pt x="7349749" y="0"/>
                </a:lnTo>
                <a:lnTo>
                  <a:pt x="7349749" y="6858000"/>
                </a:lnTo>
                <a:lnTo>
                  <a:pt x="880844" y="6858000"/>
                </a:lnTo>
                <a:lnTo>
                  <a:pt x="880002" y="6856547"/>
                </a:lnTo>
                <a:cubicBezTo>
                  <a:pt x="318785" y="5833670"/>
                  <a:pt x="0" y="4661479"/>
                  <a:pt x="0" y="3415567"/>
                </a:cubicBezTo>
                <a:cubicBezTo>
                  <a:pt x="0" y="2294247"/>
                  <a:pt x="258216" y="1232640"/>
                  <a:pt x="718985" y="285855"/>
                </a:cubicBezTo>
                <a:close/>
              </a:path>
            </a:pathLst>
          </a:custGeom>
          <a:solidFill>
            <a:schemeClr val="accent3">
              <a:alpha val="9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9"/>
          <p:cNvSpPr/>
          <p:nvPr userDrawn="1"/>
        </p:nvSpPr>
        <p:spPr>
          <a:xfrm>
            <a:off x="11156818" y="-13433"/>
            <a:ext cx="1035182" cy="6858000"/>
          </a:xfrm>
          <a:custGeom>
            <a:avLst/>
            <a:gdLst>
              <a:gd name="connsiteX0" fmla="*/ 858273 w 1035182"/>
              <a:gd name="connsiteY0" fmla="*/ 0 h 6858000"/>
              <a:gd name="connsiteX1" fmla="*/ 1035182 w 1035182"/>
              <a:gd name="connsiteY1" fmla="*/ 0 h 6858000"/>
              <a:gd name="connsiteX2" fmla="*/ 1035182 w 1035182"/>
              <a:gd name="connsiteY2" fmla="*/ 6858000 h 6858000"/>
              <a:gd name="connsiteX3" fmla="*/ 872123 w 1035182"/>
              <a:gd name="connsiteY3" fmla="*/ 6858000 h 6858000"/>
              <a:gd name="connsiteX4" fmla="*/ 871289 w 1035182"/>
              <a:gd name="connsiteY4" fmla="*/ 6856547 h 6858000"/>
              <a:gd name="connsiteX5" fmla="*/ 0 w 1035182"/>
              <a:gd name="connsiteY5" fmla="*/ 3415567 h 6858000"/>
              <a:gd name="connsiteX6" fmla="*/ 711866 w 1035182"/>
              <a:gd name="connsiteY6" fmla="*/ 28585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35182" h="6858000">
                <a:moveTo>
                  <a:pt x="858273" y="0"/>
                </a:moveTo>
                <a:lnTo>
                  <a:pt x="1035182" y="0"/>
                </a:lnTo>
                <a:lnTo>
                  <a:pt x="1035182" y="6858000"/>
                </a:lnTo>
                <a:lnTo>
                  <a:pt x="872123" y="6858000"/>
                </a:lnTo>
                <a:lnTo>
                  <a:pt x="871289" y="6856547"/>
                </a:lnTo>
                <a:cubicBezTo>
                  <a:pt x="315628" y="5833670"/>
                  <a:pt x="0" y="4661479"/>
                  <a:pt x="0" y="3415567"/>
                </a:cubicBezTo>
                <a:cubicBezTo>
                  <a:pt x="0" y="2294247"/>
                  <a:pt x="255659" y="1232640"/>
                  <a:pt x="711866" y="285855"/>
                </a:cubicBezTo>
                <a:close/>
              </a:path>
            </a:pathLst>
          </a:custGeom>
          <a:solidFill>
            <a:schemeClr val="accent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21"/>
          <p:cNvSpPr/>
          <p:nvPr userDrawn="1"/>
        </p:nvSpPr>
        <p:spPr>
          <a:xfrm flipH="1">
            <a:off x="-41363" y="5617"/>
            <a:ext cx="3727868" cy="6858000"/>
          </a:xfrm>
          <a:custGeom>
            <a:avLst/>
            <a:gdLst>
              <a:gd name="connsiteX0" fmla="*/ 3727868 w 3727868"/>
              <a:gd name="connsiteY0" fmla="*/ 0 h 6858000"/>
              <a:gd name="connsiteX1" fmla="*/ 0 w 3727868"/>
              <a:gd name="connsiteY1" fmla="*/ 0 h 6858000"/>
              <a:gd name="connsiteX2" fmla="*/ 0 w 3727868"/>
              <a:gd name="connsiteY2" fmla="*/ 13433 h 6858000"/>
              <a:gd name="connsiteX3" fmla="*/ 1773796 w 3727868"/>
              <a:gd name="connsiteY3" fmla="*/ 13433 h 6858000"/>
              <a:gd name="connsiteX4" fmla="*/ 1921667 w 3727868"/>
              <a:gd name="connsiteY4" fmla="*/ 299288 h 6858000"/>
              <a:gd name="connsiteX5" fmla="*/ 2640652 w 3727868"/>
              <a:gd name="connsiteY5" fmla="*/ 3429000 h 6858000"/>
              <a:gd name="connsiteX6" fmla="*/ 1959593 w 3727868"/>
              <a:gd name="connsiteY6" fmla="*/ 6479550 h 6858000"/>
              <a:gd name="connsiteX7" fmla="*/ 1766754 w 3727868"/>
              <a:gd name="connsiteY7" fmla="*/ 6858000 h 6858000"/>
              <a:gd name="connsiteX8" fmla="*/ 3727868 w 3727868"/>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27868" h="6858000">
                <a:moveTo>
                  <a:pt x="3727868" y="0"/>
                </a:moveTo>
                <a:lnTo>
                  <a:pt x="0" y="0"/>
                </a:lnTo>
                <a:lnTo>
                  <a:pt x="0" y="13433"/>
                </a:lnTo>
                <a:lnTo>
                  <a:pt x="1773796" y="13433"/>
                </a:lnTo>
                <a:lnTo>
                  <a:pt x="1921667" y="299288"/>
                </a:lnTo>
                <a:cubicBezTo>
                  <a:pt x="2382436" y="1246073"/>
                  <a:pt x="2640652" y="2307680"/>
                  <a:pt x="2640652" y="3429000"/>
                </a:cubicBezTo>
                <a:cubicBezTo>
                  <a:pt x="2640652" y="4519173"/>
                  <a:pt x="2396583" y="5552904"/>
                  <a:pt x="1959593" y="6479550"/>
                </a:cubicBezTo>
                <a:lnTo>
                  <a:pt x="1766754" y="6858000"/>
                </a:lnTo>
                <a:lnTo>
                  <a:pt x="3727868" y="6858000"/>
                </a:lnTo>
                <a:close/>
              </a:path>
            </a:pathLst>
          </a:custGeom>
          <a:solidFill>
            <a:schemeClr val="accent1">
              <a:alpha val="9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p:cNvGrpSpPr/>
          <p:nvPr userDrawn="1"/>
        </p:nvGrpSpPr>
        <p:grpSpPr>
          <a:xfrm>
            <a:off x="3893324" y="2438401"/>
            <a:ext cx="1895272" cy="2076450"/>
            <a:chOff x="3007364" y="818147"/>
            <a:chExt cx="1372132" cy="1503300"/>
          </a:xfrm>
        </p:grpSpPr>
        <p:sp>
          <p:nvSpPr>
            <p:cNvPr id="12" name="Freeform 11"/>
            <p:cNvSpPr/>
            <p:nvPr/>
          </p:nvSpPr>
          <p:spPr>
            <a:xfrm>
              <a:off x="3097129" y="818147"/>
              <a:ext cx="1282367" cy="1503300"/>
            </a:xfrm>
            <a:custGeom>
              <a:avLst/>
              <a:gdLst>
                <a:gd name="connsiteX0" fmla="*/ 1188269 w 1282367"/>
                <a:gd name="connsiteY0" fmla="*/ 1133483 h 1503300"/>
                <a:gd name="connsiteX1" fmla="*/ 1282367 w 1282367"/>
                <a:gd name="connsiteY1" fmla="*/ 1133483 h 1503300"/>
                <a:gd name="connsiteX2" fmla="*/ 1282367 w 1282367"/>
                <a:gd name="connsiteY2" fmla="*/ 1503300 h 1503300"/>
                <a:gd name="connsiteX3" fmla="*/ 0 w 1282367"/>
                <a:gd name="connsiteY3" fmla="*/ 1503300 h 1503300"/>
                <a:gd name="connsiteX4" fmla="*/ 0 w 1282367"/>
                <a:gd name="connsiteY4" fmla="*/ 1420086 h 1503300"/>
                <a:gd name="connsiteX5" fmla="*/ 1188269 w 1282367"/>
                <a:gd name="connsiteY5" fmla="*/ 1420086 h 1503300"/>
                <a:gd name="connsiteX6" fmla="*/ 0 w 1282367"/>
                <a:gd name="connsiteY6" fmla="*/ 0 h 1503300"/>
                <a:gd name="connsiteX7" fmla="*/ 1282367 w 1282367"/>
                <a:gd name="connsiteY7" fmla="*/ 0 h 1503300"/>
                <a:gd name="connsiteX8" fmla="*/ 1282367 w 1282367"/>
                <a:gd name="connsiteY8" fmla="*/ 219083 h 1503300"/>
                <a:gd name="connsiteX9" fmla="*/ 1188269 w 1282367"/>
                <a:gd name="connsiteY9" fmla="*/ 219083 h 1503300"/>
                <a:gd name="connsiteX10" fmla="*/ 1188269 w 1282367"/>
                <a:gd name="connsiteY10" fmla="*/ 105212 h 1503300"/>
                <a:gd name="connsiteX11" fmla="*/ 0 w 1282367"/>
                <a:gd name="connsiteY11" fmla="*/ 105212 h 1503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82367" h="1503300">
                  <a:moveTo>
                    <a:pt x="1188269" y="1133483"/>
                  </a:moveTo>
                  <a:lnTo>
                    <a:pt x="1282367" y="1133483"/>
                  </a:lnTo>
                  <a:lnTo>
                    <a:pt x="1282367" y="1503300"/>
                  </a:lnTo>
                  <a:lnTo>
                    <a:pt x="0" y="1503300"/>
                  </a:lnTo>
                  <a:lnTo>
                    <a:pt x="0" y="1420086"/>
                  </a:lnTo>
                  <a:lnTo>
                    <a:pt x="1188269" y="1420086"/>
                  </a:lnTo>
                  <a:close/>
                  <a:moveTo>
                    <a:pt x="0" y="0"/>
                  </a:moveTo>
                  <a:lnTo>
                    <a:pt x="1282367" y="0"/>
                  </a:lnTo>
                  <a:lnTo>
                    <a:pt x="1282367" y="219083"/>
                  </a:lnTo>
                  <a:lnTo>
                    <a:pt x="1188269" y="219083"/>
                  </a:lnTo>
                  <a:lnTo>
                    <a:pt x="1188269" y="105212"/>
                  </a:lnTo>
                  <a:lnTo>
                    <a:pt x="0" y="105212"/>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12"/>
            <p:cNvSpPr/>
            <p:nvPr/>
          </p:nvSpPr>
          <p:spPr>
            <a:xfrm>
              <a:off x="3007364" y="818147"/>
              <a:ext cx="534870" cy="1503300"/>
            </a:xfrm>
            <a:custGeom>
              <a:avLst/>
              <a:gdLst>
                <a:gd name="connsiteX0" fmla="*/ 0 w 534870"/>
                <a:gd name="connsiteY0" fmla="*/ 0 h 1503300"/>
                <a:gd name="connsiteX1" fmla="*/ 534870 w 534870"/>
                <a:gd name="connsiteY1" fmla="*/ 0 h 1503300"/>
                <a:gd name="connsiteX2" fmla="*/ 534870 w 534870"/>
                <a:gd name="connsiteY2" fmla="*/ 105212 h 1503300"/>
                <a:gd name="connsiteX3" fmla="*/ 95421 w 534870"/>
                <a:gd name="connsiteY3" fmla="*/ 105212 h 1503300"/>
                <a:gd name="connsiteX4" fmla="*/ 95421 w 534870"/>
                <a:gd name="connsiteY4" fmla="*/ 1420086 h 1503300"/>
                <a:gd name="connsiteX5" fmla="*/ 534870 w 534870"/>
                <a:gd name="connsiteY5" fmla="*/ 1420086 h 1503300"/>
                <a:gd name="connsiteX6" fmla="*/ 534870 w 534870"/>
                <a:gd name="connsiteY6" fmla="*/ 1503300 h 1503300"/>
                <a:gd name="connsiteX7" fmla="*/ 0 w 534870"/>
                <a:gd name="connsiteY7" fmla="*/ 1503300 h 1503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4870" h="1503300">
                  <a:moveTo>
                    <a:pt x="0" y="0"/>
                  </a:moveTo>
                  <a:lnTo>
                    <a:pt x="534870" y="0"/>
                  </a:lnTo>
                  <a:lnTo>
                    <a:pt x="534870" y="105212"/>
                  </a:lnTo>
                  <a:lnTo>
                    <a:pt x="95421" y="105212"/>
                  </a:lnTo>
                  <a:lnTo>
                    <a:pt x="95421" y="1420086"/>
                  </a:lnTo>
                  <a:lnTo>
                    <a:pt x="534870" y="1420086"/>
                  </a:lnTo>
                  <a:lnTo>
                    <a:pt x="534870" y="1503300"/>
                  </a:lnTo>
                  <a:lnTo>
                    <a:pt x="0" y="15033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p:cNvGrpSpPr/>
          <p:nvPr userDrawn="1"/>
        </p:nvGrpSpPr>
        <p:grpSpPr>
          <a:xfrm flipV="1">
            <a:off x="3316718" y="2203310"/>
            <a:ext cx="475301" cy="446630"/>
            <a:chOff x="2300733" y="2007958"/>
            <a:chExt cx="834252" cy="783928"/>
          </a:xfrm>
        </p:grpSpPr>
        <p:sp>
          <p:nvSpPr>
            <p:cNvPr id="15" name="Freeform 14"/>
            <p:cNvSpPr/>
            <p:nvPr/>
          </p:nvSpPr>
          <p:spPr>
            <a:xfrm>
              <a:off x="2300733" y="2007958"/>
              <a:ext cx="370398" cy="783928"/>
            </a:xfrm>
            <a:custGeom>
              <a:avLst/>
              <a:gdLst>
                <a:gd name="connsiteX0" fmla="*/ 188798 w 1132764"/>
                <a:gd name="connsiteY0" fmla="*/ 0 h 2397435"/>
                <a:gd name="connsiteX1" fmla="*/ 943966 w 1132764"/>
                <a:gd name="connsiteY1" fmla="*/ 0 h 2397435"/>
                <a:gd name="connsiteX2" fmla="*/ 1132764 w 1132764"/>
                <a:gd name="connsiteY2" fmla="*/ 188798 h 2397435"/>
                <a:gd name="connsiteX3" fmla="*/ 1132764 w 1132764"/>
                <a:gd name="connsiteY3" fmla="*/ 1035815 h 2397435"/>
                <a:gd name="connsiteX4" fmla="*/ 943966 w 1132764"/>
                <a:gd name="connsiteY4" fmla="*/ 1224613 h 2397435"/>
                <a:gd name="connsiteX5" fmla="*/ 555971 w 1132764"/>
                <a:gd name="connsiteY5" fmla="*/ 1224613 h 2397435"/>
                <a:gd name="connsiteX6" fmla="*/ 556177 w 1132764"/>
                <a:gd name="connsiteY6" fmla="*/ 1225922 h 2397435"/>
                <a:gd name="connsiteX7" fmla="*/ 983506 w 1132764"/>
                <a:gd name="connsiteY7" fmla="*/ 1928815 h 2397435"/>
                <a:gd name="connsiteX8" fmla="*/ 1132764 w 1132764"/>
                <a:gd name="connsiteY8" fmla="*/ 2051963 h 2397435"/>
                <a:gd name="connsiteX9" fmla="*/ 1064525 w 1132764"/>
                <a:gd name="connsiteY9" fmla="*/ 2397435 h 2397435"/>
                <a:gd name="connsiteX10" fmla="*/ 865938 w 1132764"/>
                <a:gd name="connsiteY10" fmla="*/ 2313437 h 2397435"/>
                <a:gd name="connsiteX11" fmla="*/ 16118 w 1132764"/>
                <a:gd name="connsiteY11" fmla="*/ 1178727 h 2397435"/>
                <a:gd name="connsiteX12" fmla="*/ 5759 w 1132764"/>
                <a:gd name="connsiteY12" fmla="*/ 1080058 h 2397435"/>
                <a:gd name="connsiteX13" fmla="*/ 3836 w 1132764"/>
                <a:gd name="connsiteY13" fmla="*/ 1073864 h 2397435"/>
                <a:gd name="connsiteX14" fmla="*/ 0 w 1132764"/>
                <a:gd name="connsiteY14" fmla="*/ 1035815 h 2397435"/>
                <a:gd name="connsiteX15" fmla="*/ 0 w 1132764"/>
                <a:gd name="connsiteY15" fmla="*/ 942490 h 2397435"/>
                <a:gd name="connsiteX16" fmla="*/ 0 w 1132764"/>
                <a:gd name="connsiteY16" fmla="*/ 317733 h 2397435"/>
                <a:gd name="connsiteX17" fmla="*/ 0 w 1132764"/>
                <a:gd name="connsiteY17" fmla="*/ 188798 h 2397435"/>
                <a:gd name="connsiteX18" fmla="*/ 188798 w 1132764"/>
                <a:gd name="connsiteY18" fmla="*/ 0 h 2397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32764" h="2397435">
                  <a:moveTo>
                    <a:pt x="188798" y="0"/>
                  </a:moveTo>
                  <a:lnTo>
                    <a:pt x="943966" y="0"/>
                  </a:lnTo>
                  <a:cubicBezTo>
                    <a:pt x="1048236" y="0"/>
                    <a:pt x="1132764" y="84528"/>
                    <a:pt x="1132764" y="188798"/>
                  </a:cubicBezTo>
                  <a:lnTo>
                    <a:pt x="1132764" y="1035815"/>
                  </a:lnTo>
                  <a:cubicBezTo>
                    <a:pt x="1132764" y="1140085"/>
                    <a:pt x="1048236" y="1224613"/>
                    <a:pt x="943966" y="1224613"/>
                  </a:cubicBezTo>
                  <a:lnTo>
                    <a:pt x="555971" y="1224613"/>
                  </a:lnTo>
                  <a:lnTo>
                    <a:pt x="556177" y="1225922"/>
                  </a:lnTo>
                  <a:cubicBezTo>
                    <a:pt x="629881" y="1592732"/>
                    <a:pt x="759260" y="1704569"/>
                    <a:pt x="983506" y="1928815"/>
                  </a:cubicBezTo>
                  <a:lnTo>
                    <a:pt x="1132764" y="2051963"/>
                  </a:lnTo>
                  <a:lnTo>
                    <a:pt x="1064525" y="2397435"/>
                  </a:lnTo>
                  <a:lnTo>
                    <a:pt x="865938" y="2313437"/>
                  </a:lnTo>
                  <a:cubicBezTo>
                    <a:pt x="416006" y="2009468"/>
                    <a:pt x="90471" y="1698688"/>
                    <a:pt x="16118" y="1178727"/>
                  </a:cubicBezTo>
                  <a:lnTo>
                    <a:pt x="5759" y="1080058"/>
                  </a:lnTo>
                  <a:lnTo>
                    <a:pt x="3836" y="1073864"/>
                  </a:lnTo>
                  <a:cubicBezTo>
                    <a:pt x="1321" y="1061574"/>
                    <a:pt x="0" y="1048849"/>
                    <a:pt x="0" y="1035815"/>
                  </a:cubicBezTo>
                  <a:lnTo>
                    <a:pt x="0" y="942490"/>
                  </a:lnTo>
                  <a:lnTo>
                    <a:pt x="0" y="317733"/>
                  </a:lnTo>
                  <a:lnTo>
                    <a:pt x="0" y="188798"/>
                  </a:lnTo>
                  <a:cubicBezTo>
                    <a:pt x="0" y="84528"/>
                    <a:pt x="84528" y="0"/>
                    <a:pt x="188798"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15"/>
            <p:cNvSpPr/>
            <p:nvPr/>
          </p:nvSpPr>
          <p:spPr>
            <a:xfrm>
              <a:off x="2764587" y="2007958"/>
              <a:ext cx="370398" cy="783928"/>
            </a:xfrm>
            <a:custGeom>
              <a:avLst/>
              <a:gdLst>
                <a:gd name="connsiteX0" fmla="*/ 188798 w 1132764"/>
                <a:gd name="connsiteY0" fmla="*/ 0 h 2397435"/>
                <a:gd name="connsiteX1" fmla="*/ 943966 w 1132764"/>
                <a:gd name="connsiteY1" fmla="*/ 0 h 2397435"/>
                <a:gd name="connsiteX2" fmla="*/ 1132764 w 1132764"/>
                <a:gd name="connsiteY2" fmla="*/ 188798 h 2397435"/>
                <a:gd name="connsiteX3" fmla="*/ 1132764 w 1132764"/>
                <a:gd name="connsiteY3" fmla="*/ 1035815 h 2397435"/>
                <a:gd name="connsiteX4" fmla="*/ 943966 w 1132764"/>
                <a:gd name="connsiteY4" fmla="*/ 1224613 h 2397435"/>
                <a:gd name="connsiteX5" fmla="*/ 555971 w 1132764"/>
                <a:gd name="connsiteY5" fmla="*/ 1224613 h 2397435"/>
                <a:gd name="connsiteX6" fmla="*/ 556177 w 1132764"/>
                <a:gd name="connsiteY6" fmla="*/ 1225922 h 2397435"/>
                <a:gd name="connsiteX7" fmla="*/ 983506 w 1132764"/>
                <a:gd name="connsiteY7" fmla="*/ 1928815 h 2397435"/>
                <a:gd name="connsiteX8" fmla="*/ 1132764 w 1132764"/>
                <a:gd name="connsiteY8" fmla="*/ 2051963 h 2397435"/>
                <a:gd name="connsiteX9" fmla="*/ 1064525 w 1132764"/>
                <a:gd name="connsiteY9" fmla="*/ 2397435 h 2397435"/>
                <a:gd name="connsiteX10" fmla="*/ 865938 w 1132764"/>
                <a:gd name="connsiteY10" fmla="*/ 2313437 h 2397435"/>
                <a:gd name="connsiteX11" fmla="*/ 16118 w 1132764"/>
                <a:gd name="connsiteY11" fmla="*/ 1178727 h 2397435"/>
                <a:gd name="connsiteX12" fmla="*/ 5759 w 1132764"/>
                <a:gd name="connsiteY12" fmla="*/ 1080058 h 2397435"/>
                <a:gd name="connsiteX13" fmla="*/ 3836 w 1132764"/>
                <a:gd name="connsiteY13" fmla="*/ 1073864 h 2397435"/>
                <a:gd name="connsiteX14" fmla="*/ 0 w 1132764"/>
                <a:gd name="connsiteY14" fmla="*/ 1035815 h 2397435"/>
                <a:gd name="connsiteX15" fmla="*/ 0 w 1132764"/>
                <a:gd name="connsiteY15" fmla="*/ 942490 h 2397435"/>
                <a:gd name="connsiteX16" fmla="*/ 0 w 1132764"/>
                <a:gd name="connsiteY16" fmla="*/ 317733 h 2397435"/>
                <a:gd name="connsiteX17" fmla="*/ 0 w 1132764"/>
                <a:gd name="connsiteY17" fmla="*/ 188798 h 2397435"/>
                <a:gd name="connsiteX18" fmla="*/ 188798 w 1132764"/>
                <a:gd name="connsiteY18" fmla="*/ 0 h 2397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32764" h="2397435">
                  <a:moveTo>
                    <a:pt x="188798" y="0"/>
                  </a:moveTo>
                  <a:lnTo>
                    <a:pt x="943966" y="0"/>
                  </a:lnTo>
                  <a:cubicBezTo>
                    <a:pt x="1048236" y="0"/>
                    <a:pt x="1132764" y="84528"/>
                    <a:pt x="1132764" y="188798"/>
                  </a:cubicBezTo>
                  <a:lnTo>
                    <a:pt x="1132764" y="1035815"/>
                  </a:lnTo>
                  <a:cubicBezTo>
                    <a:pt x="1132764" y="1140085"/>
                    <a:pt x="1048236" y="1224613"/>
                    <a:pt x="943966" y="1224613"/>
                  </a:cubicBezTo>
                  <a:lnTo>
                    <a:pt x="555971" y="1224613"/>
                  </a:lnTo>
                  <a:lnTo>
                    <a:pt x="556177" y="1225922"/>
                  </a:lnTo>
                  <a:cubicBezTo>
                    <a:pt x="629881" y="1592732"/>
                    <a:pt x="759260" y="1704569"/>
                    <a:pt x="983506" y="1928815"/>
                  </a:cubicBezTo>
                  <a:lnTo>
                    <a:pt x="1132764" y="2051963"/>
                  </a:lnTo>
                  <a:lnTo>
                    <a:pt x="1064525" y="2397435"/>
                  </a:lnTo>
                  <a:lnTo>
                    <a:pt x="865938" y="2313437"/>
                  </a:lnTo>
                  <a:cubicBezTo>
                    <a:pt x="416006" y="2009468"/>
                    <a:pt x="90471" y="1698688"/>
                    <a:pt x="16118" y="1178727"/>
                  </a:cubicBezTo>
                  <a:lnTo>
                    <a:pt x="5759" y="1080058"/>
                  </a:lnTo>
                  <a:lnTo>
                    <a:pt x="3836" y="1073864"/>
                  </a:lnTo>
                  <a:cubicBezTo>
                    <a:pt x="1321" y="1061574"/>
                    <a:pt x="0" y="1048849"/>
                    <a:pt x="0" y="1035815"/>
                  </a:cubicBezTo>
                  <a:lnTo>
                    <a:pt x="0" y="942490"/>
                  </a:lnTo>
                  <a:lnTo>
                    <a:pt x="0" y="317733"/>
                  </a:lnTo>
                  <a:lnTo>
                    <a:pt x="0" y="188798"/>
                  </a:lnTo>
                  <a:cubicBezTo>
                    <a:pt x="0" y="84528"/>
                    <a:pt x="84528" y="0"/>
                    <a:pt x="188798"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 16"/>
          <p:cNvGrpSpPr/>
          <p:nvPr userDrawn="1"/>
        </p:nvGrpSpPr>
        <p:grpSpPr>
          <a:xfrm>
            <a:off x="627406" y="3028072"/>
            <a:ext cx="983273" cy="3835545"/>
            <a:chOff x="2989606" y="3028072"/>
            <a:chExt cx="983273" cy="3835545"/>
          </a:xfrm>
        </p:grpSpPr>
        <p:sp>
          <p:nvSpPr>
            <p:cNvPr id="18" name="Freeform 17"/>
            <p:cNvSpPr/>
            <p:nvPr/>
          </p:nvSpPr>
          <p:spPr>
            <a:xfrm>
              <a:off x="3062656" y="3133591"/>
              <a:ext cx="910223" cy="3730026"/>
            </a:xfrm>
            <a:custGeom>
              <a:avLst/>
              <a:gdLst>
                <a:gd name="connsiteX0" fmla="*/ 8180 w 910223"/>
                <a:gd name="connsiteY0" fmla="*/ 0 h 3730026"/>
                <a:gd name="connsiteX1" fmla="*/ 46280 w 910223"/>
                <a:gd name="connsiteY1" fmla="*/ 0 h 3730026"/>
                <a:gd name="connsiteX2" fmla="*/ 38100 w 910223"/>
                <a:gd name="connsiteY2" fmla="*/ 287593 h 3730026"/>
                <a:gd name="connsiteX3" fmla="*/ 909389 w 910223"/>
                <a:gd name="connsiteY3" fmla="*/ 3728573 h 3730026"/>
                <a:gd name="connsiteX4" fmla="*/ 910223 w 910223"/>
                <a:gd name="connsiteY4" fmla="*/ 3730026 h 3730026"/>
                <a:gd name="connsiteX5" fmla="*/ 872123 w 910223"/>
                <a:gd name="connsiteY5" fmla="*/ 3730026 h 3730026"/>
                <a:gd name="connsiteX6" fmla="*/ 871289 w 910223"/>
                <a:gd name="connsiteY6" fmla="*/ 3728573 h 3730026"/>
                <a:gd name="connsiteX7" fmla="*/ 0 w 910223"/>
                <a:gd name="connsiteY7" fmla="*/ 287593 h 3730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0223" h="3730026">
                  <a:moveTo>
                    <a:pt x="8180" y="0"/>
                  </a:moveTo>
                  <a:lnTo>
                    <a:pt x="46280" y="0"/>
                  </a:lnTo>
                  <a:lnTo>
                    <a:pt x="38100" y="287593"/>
                  </a:lnTo>
                  <a:cubicBezTo>
                    <a:pt x="38100" y="1533505"/>
                    <a:pt x="353728" y="2705696"/>
                    <a:pt x="909389" y="3728573"/>
                  </a:cubicBezTo>
                  <a:lnTo>
                    <a:pt x="910223" y="3730026"/>
                  </a:lnTo>
                  <a:lnTo>
                    <a:pt x="872123" y="3730026"/>
                  </a:lnTo>
                  <a:lnTo>
                    <a:pt x="871289" y="3728573"/>
                  </a:lnTo>
                  <a:cubicBezTo>
                    <a:pt x="315628" y="2705696"/>
                    <a:pt x="0" y="1533505"/>
                    <a:pt x="0" y="287593"/>
                  </a:cubicBezTo>
                  <a:close/>
                </a:path>
              </a:pathLst>
            </a:cu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2989606" y="3028072"/>
              <a:ext cx="219253" cy="21925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Freeform 19"/>
          <p:cNvSpPr/>
          <p:nvPr userDrawn="1"/>
        </p:nvSpPr>
        <p:spPr>
          <a:xfrm>
            <a:off x="11520590" y="274679"/>
            <a:ext cx="671411" cy="1945412"/>
          </a:xfrm>
          <a:custGeom>
            <a:avLst/>
            <a:gdLst>
              <a:gd name="connsiteX0" fmla="*/ 671411 w 671411"/>
              <a:gd name="connsiteY0" fmla="*/ 0 h 1945412"/>
              <a:gd name="connsiteX1" fmla="*/ 671411 w 671411"/>
              <a:gd name="connsiteY1" fmla="*/ 74389 h 1945412"/>
              <a:gd name="connsiteX2" fmla="*/ 619531 w 671411"/>
              <a:gd name="connsiteY2" fmla="*/ 175683 h 1945412"/>
              <a:gd name="connsiteX3" fmla="*/ 92520 w 671411"/>
              <a:gd name="connsiteY3" fmla="*/ 1675089 h 1945412"/>
              <a:gd name="connsiteX4" fmla="*/ 38100 w 671411"/>
              <a:gd name="connsiteY4" fmla="*/ 1945412 h 1945412"/>
              <a:gd name="connsiteX5" fmla="*/ 0 w 671411"/>
              <a:gd name="connsiteY5" fmla="*/ 1945412 h 1945412"/>
              <a:gd name="connsiteX6" fmla="*/ 54420 w 671411"/>
              <a:gd name="connsiteY6" fmla="*/ 1675089 h 1945412"/>
              <a:gd name="connsiteX7" fmla="*/ 581431 w 671411"/>
              <a:gd name="connsiteY7" fmla="*/ 175683 h 1945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1411" h="1945412">
                <a:moveTo>
                  <a:pt x="671411" y="0"/>
                </a:moveTo>
                <a:lnTo>
                  <a:pt x="671411" y="74389"/>
                </a:lnTo>
                <a:lnTo>
                  <a:pt x="619531" y="175683"/>
                </a:lnTo>
                <a:cubicBezTo>
                  <a:pt x="391428" y="649076"/>
                  <a:pt x="213461" y="1151174"/>
                  <a:pt x="92520" y="1675089"/>
                </a:cubicBezTo>
                <a:lnTo>
                  <a:pt x="38100" y="1945412"/>
                </a:lnTo>
                <a:lnTo>
                  <a:pt x="0" y="1945412"/>
                </a:lnTo>
                <a:lnTo>
                  <a:pt x="54420" y="1675089"/>
                </a:lnTo>
                <a:cubicBezTo>
                  <a:pt x="175361" y="1151174"/>
                  <a:pt x="353328" y="649076"/>
                  <a:pt x="581431" y="17568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9"/>
          <p:cNvSpPr>
            <a:spLocks noGrp="1"/>
          </p:cNvSpPr>
          <p:nvPr>
            <p:ph type="body" sz="quarter" idx="10" hasCustomPrompt="1"/>
          </p:nvPr>
        </p:nvSpPr>
        <p:spPr>
          <a:xfrm>
            <a:off x="5029200" y="2908253"/>
            <a:ext cx="7162800" cy="982459"/>
          </a:xfrm>
          <a:prstGeom prst="rect">
            <a:avLst/>
          </a:prstGeom>
        </p:spPr>
        <p:txBody>
          <a:bodyPr anchor="ctr"/>
          <a:lstStyle>
            <a:lvl1pPr marL="0" indent="0" algn="l">
              <a:buNone/>
              <a:defRPr sz="6600" b="0" baseline="0">
                <a:solidFill>
                  <a:schemeClr val="bg1"/>
                </a:solidFill>
                <a:latin typeface="+mj-lt"/>
                <a:cs typeface="Arial" pitchFamily="34" charset="0"/>
              </a:defRPr>
            </a:lvl1pPr>
          </a:lstStyle>
          <a:p>
            <a:pPr lvl="0"/>
            <a:r>
              <a:rPr lang="en-US" altLang="ko-KR" dirty="0"/>
              <a:t>Thank you</a:t>
            </a:r>
          </a:p>
        </p:txBody>
      </p:sp>
      <p:sp>
        <p:nvSpPr>
          <p:cNvPr id="7" name="Text Placeholder 9"/>
          <p:cNvSpPr>
            <a:spLocks noGrp="1"/>
          </p:cNvSpPr>
          <p:nvPr>
            <p:ph type="body" sz="quarter" idx="11" hasCustomPrompt="1"/>
          </p:nvPr>
        </p:nvSpPr>
        <p:spPr>
          <a:xfrm>
            <a:off x="5988785" y="3907804"/>
            <a:ext cx="6203215" cy="443332"/>
          </a:xfrm>
          <a:prstGeom prst="rect">
            <a:avLst/>
          </a:prstGeom>
        </p:spPr>
        <p:txBody>
          <a:bodyPr anchor="ctr"/>
          <a:lstStyle>
            <a:lvl1pPr marL="0" indent="0" algn="l">
              <a:buNone/>
              <a:defRPr sz="1800" b="0" baseline="0">
                <a:solidFill>
                  <a:schemeClr val="bg1"/>
                </a:solidFill>
                <a:latin typeface="+mn-lt"/>
                <a:cs typeface="Arial" pitchFamily="34" charset="0"/>
              </a:defRPr>
            </a:lvl1pPr>
          </a:lstStyle>
          <a:p>
            <a:pPr lvl="0"/>
            <a:r>
              <a:rPr lang="en-US" altLang="ko-KR" dirty="0"/>
              <a:t>Insert your subtitle here</a:t>
            </a:r>
          </a:p>
        </p:txBody>
      </p:sp>
      <p:sp>
        <p:nvSpPr>
          <p:cNvPr id="23" name="Oval 22"/>
          <p:cNvSpPr/>
          <p:nvPr userDrawn="1"/>
        </p:nvSpPr>
        <p:spPr>
          <a:xfrm>
            <a:off x="11417056" y="2203281"/>
            <a:ext cx="219253" cy="21925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6351961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Break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1" name="Text Placeholder 9"/>
          <p:cNvSpPr>
            <a:spLocks noGrp="1"/>
          </p:cNvSpPr>
          <p:nvPr>
            <p:ph type="body" sz="quarter" idx="10" hasCustomPrompt="1"/>
          </p:nvPr>
        </p:nvSpPr>
        <p:spPr>
          <a:xfrm>
            <a:off x="2781300" y="1593803"/>
            <a:ext cx="7381940" cy="982459"/>
          </a:xfrm>
          <a:prstGeom prst="rect">
            <a:avLst/>
          </a:prstGeom>
        </p:spPr>
        <p:txBody>
          <a:bodyPr anchor="ctr"/>
          <a:lstStyle>
            <a:lvl1pPr marL="0" indent="0" algn="l">
              <a:buNone/>
              <a:defRPr sz="6600" b="0" baseline="0">
                <a:solidFill>
                  <a:schemeClr val="bg1"/>
                </a:solidFill>
                <a:latin typeface="+mj-lt"/>
                <a:cs typeface="Arial" pitchFamily="34" charset="0"/>
              </a:defRPr>
            </a:lvl1pPr>
          </a:lstStyle>
          <a:p>
            <a:pPr lvl="0"/>
            <a:r>
              <a:rPr lang="en-US" altLang="ko-KR" dirty="0"/>
              <a:t>Section Break</a:t>
            </a:r>
          </a:p>
        </p:txBody>
      </p:sp>
      <p:sp>
        <p:nvSpPr>
          <p:cNvPr id="32" name="Text Placeholder 9"/>
          <p:cNvSpPr>
            <a:spLocks noGrp="1"/>
          </p:cNvSpPr>
          <p:nvPr>
            <p:ph type="body" sz="quarter" idx="11" hasCustomPrompt="1"/>
          </p:nvPr>
        </p:nvSpPr>
        <p:spPr>
          <a:xfrm>
            <a:off x="2781301" y="2593354"/>
            <a:ext cx="7381940" cy="359396"/>
          </a:xfrm>
          <a:prstGeom prst="rect">
            <a:avLst/>
          </a:prstGeom>
        </p:spPr>
        <p:txBody>
          <a:bodyPr anchor="ctr"/>
          <a:lstStyle>
            <a:lvl1pPr marL="0" indent="0" algn="l">
              <a:buNone/>
              <a:defRPr sz="1800" b="0" baseline="0">
                <a:solidFill>
                  <a:schemeClr val="bg1"/>
                </a:solidFill>
                <a:latin typeface="+mn-lt"/>
                <a:cs typeface="Arial" pitchFamily="34" charset="0"/>
              </a:defRPr>
            </a:lvl1pPr>
          </a:lstStyle>
          <a:p>
            <a:pPr lvl="0"/>
            <a:r>
              <a:rPr lang="en-US" altLang="ko-KR" dirty="0"/>
              <a:t>Insert your subtitle here</a:t>
            </a:r>
          </a:p>
        </p:txBody>
      </p:sp>
      <p:grpSp>
        <p:nvGrpSpPr>
          <p:cNvPr id="36" name="Group 35"/>
          <p:cNvGrpSpPr/>
          <p:nvPr userDrawn="1"/>
        </p:nvGrpSpPr>
        <p:grpSpPr>
          <a:xfrm flipV="1">
            <a:off x="811547" y="1057687"/>
            <a:ext cx="477653" cy="448840"/>
            <a:chOff x="2300733" y="2007958"/>
            <a:chExt cx="834252" cy="783928"/>
          </a:xfrm>
          <a:solidFill>
            <a:schemeClr val="bg1">
              <a:alpha val="95000"/>
            </a:schemeClr>
          </a:solidFill>
        </p:grpSpPr>
        <p:sp>
          <p:nvSpPr>
            <p:cNvPr id="37" name="Freeform 36"/>
            <p:cNvSpPr/>
            <p:nvPr/>
          </p:nvSpPr>
          <p:spPr>
            <a:xfrm>
              <a:off x="2300733" y="2007958"/>
              <a:ext cx="370398" cy="783928"/>
            </a:xfrm>
            <a:custGeom>
              <a:avLst/>
              <a:gdLst>
                <a:gd name="connsiteX0" fmla="*/ 188798 w 1132764"/>
                <a:gd name="connsiteY0" fmla="*/ 0 h 2397435"/>
                <a:gd name="connsiteX1" fmla="*/ 943966 w 1132764"/>
                <a:gd name="connsiteY1" fmla="*/ 0 h 2397435"/>
                <a:gd name="connsiteX2" fmla="*/ 1132764 w 1132764"/>
                <a:gd name="connsiteY2" fmla="*/ 188798 h 2397435"/>
                <a:gd name="connsiteX3" fmla="*/ 1132764 w 1132764"/>
                <a:gd name="connsiteY3" fmla="*/ 1035815 h 2397435"/>
                <a:gd name="connsiteX4" fmla="*/ 943966 w 1132764"/>
                <a:gd name="connsiteY4" fmla="*/ 1224613 h 2397435"/>
                <a:gd name="connsiteX5" fmla="*/ 555971 w 1132764"/>
                <a:gd name="connsiteY5" fmla="*/ 1224613 h 2397435"/>
                <a:gd name="connsiteX6" fmla="*/ 556177 w 1132764"/>
                <a:gd name="connsiteY6" fmla="*/ 1225922 h 2397435"/>
                <a:gd name="connsiteX7" fmla="*/ 983506 w 1132764"/>
                <a:gd name="connsiteY7" fmla="*/ 1928815 h 2397435"/>
                <a:gd name="connsiteX8" fmla="*/ 1132764 w 1132764"/>
                <a:gd name="connsiteY8" fmla="*/ 2051963 h 2397435"/>
                <a:gd name="connsiteX9" fmla="*/ 1064525 w 1132764"/>
                <a:gd name="connsiteY9" fmla="*/ 2397435 h 2397435"/>
                <a:gd name="connsiteX10" fmla="*/ 865938 w 1132764"/>
                <a:gd name="connsiteY10" fmla="*/ 2313437 h 2397435"/>
                <a:gd name="connsiteX11" fmla="*/ 16118 w 1132764"/>
                <a:gd name="connsiteY11" fmla="*/ 1178727 h 2397435"/>
                <a:gd name="connsiteX12" fmla="*/ 5759 w 1132764"/>
                <a:gd name="connsiteY12" fmla="*/ 1080058 h 2397435"/>
                <a:gd name="connsiteX13" fmla="*/ 3836 w 1132764"/>
                <a:gd name="connsiteY13" fmla="*/ 1073864 h 2397435"/>
                <a:gd name="connsiteX14" fmla="*/ 0 w 1132764"/>
                <a:gd name="connsiteY14" fmla="*/ 1035815 h 2397435"/>
                <a:gd name="connsiteX15" fmla="*/ 0 w 1132764"/>
                <a:gd name="connsiteY15" fmla="*/ 942490 h 2397435"/>
                <a:gd name="connsiteX16" fmla="*/ 0 w 1132764"/>
                <a:gd name="connsiteY16" fmla="*/ 317733 h 2397435"/>
                <a:gd name="connsiteX17" fmla="*/ 0 w 1132764"/>
                <a:gd name="connsiteY17" fmla="*/ 188798 h 2397435"/>
                <a:gd name="connsiteX18" fmla="*/ 188798 w 1132764"/>
                <a:gd name="connsiteY18" fmla="*/ 0 h 2397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32764" h="2397435">
                  <a:moveTo>
                    <a:pt x="188798" y="0"/>
                  </a:moveTo>
                  <a:lnTo>
                    <a:pt x="943966" y="0"/>
                  </a:lnTo>
                  <a:cubicBezTo>
                    <a:pt x="1048236" y="0"/>
                    <a:pt x="1132764" y="84528"/>
                    <a:pt x="1132764" y="188798"/>
                  </a:cubicBezTo>
                  <a:lnTo>
                    <a:pt x="1132764" y="1035815"/>
                  </a:lnTo>
                  <a:cubicBezTo>
                    <a:pt x="1132764" y="1140085"/>
                    <a:pt x="1048236" y="1224613"/>
                    <a:pt x="943966" y="1224613"/>
                  </a:cubicBezTo>
                  <a:lnTo>
                    <a:pt x="555971" y="1224613"/>
                  </a:lnTo>
                  <a:lnTo>
                    <a:pt x="556177" y="1225922"/>
                  </a:lnTo>
                  <a:cubicBezTo>
                    <a:pt x="629881" y="1592732"/>
                    <a:pt x="759260" y="1704569"/>
                    <a:pt x="983506" y="1928815"/>
                  </a:cubicBezTo>
                  <a:lnTo>
                    <a:pt x="1132764" y="2051963"/>
                  </a:lnTo>
                  <a:lnTo>
                    <a:pt x="1064525" y="2397435"/>
                  </a:lnTo>
                  <a:lnTo>
                    <a:pt x="865938" y="2313437"/>
                  </a:lnTo>
                  <a:cubicBezTo>
                    <a:pt x="416006" y="2009468"/>
                    <a:pt x="90471" y="1698688"/>
                    <a:pt x="16118" y="1178727"/>
                  </a:cubicBezTo>
                  <a:lnTo>
                    <a:pt x="5759" y="1080058"/>
                  </a:lnTo>
                  <a:lnTo>
                    <a:pt x="3836" y="1073864"/>
                  </a:lnTo>
                  <a:cubicBezTo>
                    <a:pt x="1321" y="1061574"/>
                    <a:pt x="0" y="1048849"/>
                    <a:pt x="0" y="1035815"/>
                  </a:cubicBezTo>
                  <a:lnTo>
                    <a:pt x="0" y="942490"/>
                  </a:lnTo>
                  <a:lnTo>
                    <a:pt x="0" y="317733"/>
                  </a:lnTo>
                  <a:lnTo>
                    <a:pt x="0" y="188798"/>
                  </a:lnTo>
                  <a:cubicBezTo>
                    <a:pt x="0" y="84528"/>
                    <a:pt x="84528" y="0"/>
                    <a:pt x="188798"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Freeform 37"/>
            <p:cNvSpPr/>
            <p:nvPr/>
          </p:nvSpPr>
          <p:spPr>
            <a:xfrm>
              <a:off x="2764587" y="2007958"/>
              <a:ext cx="370398" cy="783928"/>
            </a:xfrm>
            <a:custGeom>
              <a:avLst/>
              <a:gdLst>
                <a:gd name="connsiteX0" fmla="*/ 188798 w 1132764"/>
                <a:gd name="connsiteY0" fmla="*/ 0 h 2397435"/>
                <a:gd name="connsiteX1" fmla="*/ 943966 w 1132764"/>
                <a:gd name="connsiteY1" fmla="*/ 0 h 2397435"/>
                <a:gd name="connsiteX2" fmla="*/ 1132764 w 1132764"/>
                <a:gd name="connsiteY2" fmla="*/ 188798 h 2397435"/>
                <a:gd name="connsiteX3" fmla="*/ 1132764 w 1132764"/>
                <a:gd name="connsiteY3" fmla="*/ 1035815 h 2397435"/>
                <a:gd name="connsiteX4" fmla="*/ 943966 w 1132764"/>
                <a:gd name="connsiteY4" fmla="*/ 1224613 h 2397435"/>
                <a:gd name="connsiteX5" fmla="*/ 555971 w 1132764"/>
                <a:gd name="connsiteY5" fmla="*/ 1224613 h 2397435"/>
                <a:gd name="connsiteX6" fmla="*/ 556177 w 1132764"/>
                <a:gd name="connsiteY6" fmla="*/ 1225922 h 2397435"/>
                <a:gd name="connsiteX7" fmla="*/ 983506 w 1132764"/>
                <a:gd name="connsiteY7" fmla="*/ 1928815 h 2397435"/>
                <a:gd name="connsiteX8" fmla="*/ 1132764 w 1132764"/>
                <a:gd name="connsiteY8" fmla="*/ 2051963 h 2397435"/>
                <a:gd name="connsiteX9" fmla="*/ 1064525 w 1132764"/>
                <a:gd name="connsiteY9" fmla="*/ 2397435 h 2397435"/>
                <a:gd name="connsiteX10" fmla="*/ 865938 w 1132764"/>
                <a:gd name="connsiteY10" fmla="*/ 2313437 h 2397435"/>
                <a:gd name="connsiteX11" fmla="*/ 16118 w 1132764"/>
                <a:gd name="connsiteY11" fmla="*/ 1178727 h 2397435"/>
                <a:gd name="connsiteX12" fmla="*/ 5759 w 1132764"/>
                <a:gd name="connsiteY12" fmla="*/ 1080058 h 2397435"/>
                <a:gd name="connsiteX13" fmla="*/ 3836 w 1132764"/>
                <a:gd name="connsiteY13" fmla="*/ 1073864 h 2397435"/>
                <a:gd name="connsiteX14" fmla="*/ 0 w 1132764"/>
                <a:gd name="connsiteY14" fmla="*/ 1035815 h 2397435"/>
                <a:gd name="connsiteX15" fmla="*/ 0 w 1132764"/>
                <a:gd name="connsiteY15" fmla="*/ 942490 h 2397435"/>
                <a:gd name="connsiteX16" fmla="*/ 0 w 1132764"/>
                <a:gd name="connsiteY16" fmla="*/ 317733 h 2397435"/>
                <a:gd name="connsiteX17" fmla="*/ 0 w 1132764"/>
                <a:gd name="connsiteY17" fmla="*/ 188798 h 2397435"/>
                <a:gd name="connsiteX18" fmla="*/ 188798 w 1132764"/>
                <a:gd name="connsiteY18" fmla="*/ 0 h 2397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32764" h="2397435">
                  <a:moveTo>
                    <a:pt x="188798" y="0"/>
                  </a:moveTo>
                  <a:lnTo>
                    <a:pt x="943966" y="0"/>
                  </a:lnTo>
                  <a:cubicBezTo>
                    <a:pt x="1048236" y="0"/>
                    <a:pt x="1132764" y="84528"/>
                    <a:pt x="1132764" y="188798"/>
                  </a:cubicBezTo>
                  <a:lnTo>
                    <a:pt x="1132764" y="1035815"/>
                  </a:lnTo>
                  <a:cubicBezTo>
                    <a:pt x="1132764" y="1140085"/>
                    <a:pt x="1048236" y="1224613"/>
                    <a:pt x="943966" y="1224613"/>
                  </a:cubicBezTo>
                  <a:lnTo>
                    <a:pt x="555971" y="1224613"/>
                  </a:lnTo>
                  <a:lnTo>
                    <a:pt x="556177" y="1225922"/>
                  </a:lnTo>
                  <a:cubicBezTo>
                    <a:pt x="629881" y="1592732"/>
                    <a:pt x="759260" y="1704569"/>
                    <a:pt x="983506" y="1928815"/>
                  </a:cubicBezTo>
                  <a:lnTo>
                    <a:pt x="1132764" y="2051963"/>
                  </a:lnTo>
                  <a:lnTo>
                    <a:pt x="1064525" y="2397435"/>
                  </a:lnTo>
                  <a:lnTo>
                    <a:pt x="865938" y="2313437"/>
                  </a:lnTo>
                  <a:cubicBezTo>
                    <a:pt x="416006" y="2009468"/>
                    <a:pt x="90471" y="1698688"/>
                    <a:pt x="16118" y="1178727"/>
                  </a:cubicBezTo>
                  <a:lnTo>
                    <a:pt x="5759" y="1080058"/>
                  </a:lnTo>
                  <a:lnTo>
                    <a:pt x="3836" y="1073864"/>
                  </a:lnTo>
                  <a:cubicBezTo>
                    <a:pt x="1321" y="1061574"/>
                    <a:pt x="0" y="1048849"/>
                    <a:pt x="0" y="1035815"/>
                  </a:cubicBezTo>
                  <a:lnTo>
                    <a:pt x="0" y="942490"/>
                  </a:lnTo>
                  <a:lnTo>
                    <a:pt x="0" y="317733"/>
                  </a:lnTo>
                  <a:lnTo>
                    <a:pt x="0" y="188798"/>
                  </a:lnTo>
                  <a:cubicBezTo>
                    <a:pt x="0" y="84528"/>
                    <a:pt x="84528" y="0"/>
                    <a:pt x="188798"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7" name="Freeform 46"/>
          <p:cNvSpPr/>
          <p:nvPr userDrawn="1"/>
        </p:nvSpPr>
        <p:spPr>
          <a:xfrm>
            <a:off x="495300" y="750697"/>
            <a:ext cx="3238500" cy="5402453"/>
          </a:xfrm>
          <a:custGeom>
            <a:avLst/>
            <a:gdLst>
              <a:gd name="connsiteX0" fmla="*/ 0 w 3238500"/>
              <a:gd name="connsiteY0" fmla="*/ 0 h 5402453"/>
              <a:gd name="connsiteX1" fmla="*/ 3238500 w 3238500"/>
              <a:gd name="connsiteY1" fmla="*/ 0 h 5402453"/>
              <a:gd name="connsiteX2" fmla="*/ 3238500 w 3238500"/>
              <a:gd name="connsiteY2" fmla="*/ 755830 h 5402453"/>
              <a:gd name="connsiteX3" fmla="*/ 3078849 w 3238500"/>
              <a:gd name="connsiteY3" fmla="*/ 755830 h 5402453"/>
              <a:gd name="connsiteX4" fmla="*/ 3078849 w 3238500"/>
              <a:gd name="connsiteY4" fmla="*/ 144641 h 5402453"/>
              <a:gd name="connsiteX5" fmla="*/ 145149 w 3238500"/>
              <a:gd name="connsiteY5" fmla="*/ 144641 h 5402453"/>
              <a:gd name="connsiteX6" fmla="*/ 145149 w 3238500"/>
              <a:gd name="connsiteY6" fmla="*/ 5250053 h 5402453"/>
              <a:gd name="connsiteX7" fmla="*/ 3078849 w 3238500"/>
              <a:gd name="connsiteY7" fmla="*/ 5250053 h 5402453"/>
              <a:gd name="connsiteX8" fmla="*/ 3078849 w 3238500"/>
              <a:gd name="connsiteY8" fmla="*/ 2354453 h 5402453"/>
              <a:gd name="connsiteX9" fmla="*/ 3238500 w 3238500"/>
              <a:gd name="connsiteY9" fmla="*/ 2354453 h 5402453"/>
              <a:gd name="connsiteX10" fmla="*/ 3238500 w 3238500"/>
              <a:gd name="connsiteY10" fmla="*/ 5402453 h 5402453"/>
              <a:gd name="connsiteX11" fmla="*/ 0 w 3238500"/>
              <a:gd name="connsiteY11" fmla="*/ 5402453 h 5402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38500" h="5402453">
                <a:moveTo>
                  <a:pt x="0" y="0"/>
                </a:moveTo>
                <a:lnTo>
                  <a:pt x="3238500" y="0"/>
                </a:lnTo>
                <a:lnTo>
                  <a:pt x="3238500" y="755830"/>
                </a:lnTo>
                <a:lnTo>
                  <a:pt x="3078849" y="755830"/>
                </a:lnTo>
                <a:lnTo>
                  <a:pt x="3078849" y="144641"/>
                </a:lnTo>
                <a:lnTo>
                  <a:pt x="145149" y="144641"/>
                </a:lnTo>
                <a:lnTo>
                  <a:pt x="145149" y="5250053"/>
                </a:lnTo>
                <a:lnTo>
                  <a:pt x="3078849" y="5250053"/>
                </a:lnTo>
                <a:lnTo>
                  <a:pt x="3078849" y="2354453"/>
                </a:lnTo>
                <a:lnTo>
                  <a:pt x="3238500" y="2354453"/>
                </a:lnTo>
                <a:lnTo>
                  <a:pt x="3238500" y="5402453"/>
                </a:lnTo>
                <a:lnTo>
                  <a:pt x="0" y="5402453"/>
                </a:lnTo>
                <a:close/>
              </a:path>
            </a:pathLst>
          </a:cu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2" name="Group 41"/>
          <p:cNvGrpSpPr/>
          <p:nvPr userDrawn="1"/>
        </p:nvGrpSpPr>
        <p:grpSpPr>
          <a:xfrm rot="10800000" flipV="1">
            <a:off x="3903846" y="5704310"/>
            <a:ext cx="477653" cy="448840"/>
            <a:chOff x="2300733" y="2007958"/>
            <a:chExt cx="834252" cy="783928"/>
          </a:xfrm>
          <a:solidFill>
            <a:schemeClr val="bg1">
              <a:alpha val="95000"/>
            </a:schemeClr>
          </a:solidFill>
        </p:grpSpPr>
        <p:sp>
          <p:nvSpPr>
            <p:cNvPr id="43" name="Freeform 42"/>
            <p:cNvSpPr/>
            <p:nvPr/>
          </p:nvSpPr>
          <p:spPr>
            <a:xfrm>
              <a:off x="2300733" y="2007958"/>
              <a:ext cx="370398" cy="783928"/>
            </a:xfrm>
            <a:custGeom>
              <a:avLst/>
              <a:gdLst>
                <a:gd name="connsiteX0" fmla="*/ 188798 w 1132764"/>
                <a:gd name="connsiteY0" fmla="*/ 0 h 2397435"/>
                <a:gd name="connsiteX1" fmla="*/ 943966 w 1132764"/>
                <a:gd name="connsiteY1" fmla="*/ 0 h 2397435"/>
                <a:gd name="connsiteX2" fmla="*/ 1132764 w 1132764"/>
                <a:gd name="connsiteY2" fmla="*/ 188798 h 2397435"/>
                <a:gd name="connsiteX3" fmla="*/ 1132764 w 1132764"/>
                <a:gd name="connsiteY3" fmla="*/ 1035815 h 2397435"/>
                <a:gd name="connsiteX4" fmla="*/ 943966 w 1132764"/>
                <a:gd name="connsiteY4" fmla="*/ 1224613 h 2397435"/>
                <a:gd name="connsiteX5" fmla="*/ 555971 w 1132764"/>
                <a:gd name="connsiteY5" fmla="*/ 1224613 h 2397435"/>
                <a:gd name="connsiteX6" fmla="*/ 556177 w 1132764"/>
                <a:gd name="connsiteY6" fmla="*/ 1225922 h 2397435"/>
                <a:gd name="connsiteX7" fmla="*/ 983506 w 1132764"/>
                <a:gd name="connsiteY7" fmla="*/ 1928815 h 2397435"/>
                <a:gd name="connsiteX8" fmla="*/ 1132764 w 1132764"/>
                <a:gd name="connsiteY8" fmla="*/ 2051963 h 2397435"/>
                <a:gd name="connsiteX9" fmla="*/ 1064525 w 1132764"/>
                <a:gd name="connsiteY9" fmla="*/ 2397435 h 2397435"/>
                <a:gd name="connsiteX10" fmla="*/ 865938 w 1132764"/>
                <a:gd name="connsiteY10" fmla="*/ 2313437 h 2397435"/>
                <a:gd name="connsiteX11" fmla="*/ 16118 w 1132764"/>
                <a:gd name="connsiteY11" fmla="*/ 1178727 h 2397435"/>
                <a:gd name="connsiteX12" fmla="*/ 5759 w 1132764"/>
                <a:gd name="connsiteY12" fmla="*/ 1080058 h 2397435"/>
                <a:gd name="connsiteX13" fmla="*/ 3836 w 1132764"/>
                <a:gd name="connsiteY13" fmla="*/ 1073864 h 2397435"/>
                <a:gd name="connsiteX14" fmla="*/ 0 w 1132764"/>
                <a:gd name="connsiteY14" fmla="*/ 1035815 h 2397435"/>
                <a:gd name="connsiteX15" fmla="*/ 0 w 1132764"/>
                <a:gd name="connsiteY15" fmla="*/ 942490 h 2397435"/>
                <a:gd name="connsiteX16" fmla="*/ 0 w 1132764"/>
                <a:gd name="connsiteY16" fmla="*/ 317733 h 2397435"/>
                <a:gd name="connsiteX17" fmla="*/ 0 w 1132764"/>
                <a:gd name="connsiteY17" fmla="*/ 188798 h 2397435"/>
                <a:gd name="connsiteX18" fmla="*/ 188798 w 1132764"/>
                <a:gd name="connsiteY18" fmla="*/ 0 h 2397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32764" h="2397435">
                  <a:moveTo>
                    <a:pt x="188798" y="0"/>
                  </a:moveTo>
                  <a:lnTo>
                    <a:pt x="943966" y="0"/>
                  </a:lnTo>
                  <a:cubicBezTo>
                    <a:pt x="1048236" y="0"/>
                    <a:pt x="1132764" y="84528"/>
                    <a:pt x="1132764" y="188798"/>
                  </a:cubicBezTo>
                  <a:lnTo>
                    <a:pt x="1132764" y="1035815"/>
                  </a:lnTo>
                  <a:cubicBezTo>
                    <a:pt x="1132764" y="1140085"/>
                    <a:pt x="1048236" y="1224613"/>
                    <a:pt x="943966" y="1224613"/>
                  </a:cubicBezTo>
                  <a:lnTo>
                    <a:pt x="555971" y="1224613"/>
                  </a:lnTo>
                  <a:lnTo>
                    <a:pt x="556177" y="1225922"/>
                  </a:lnTo>
                  <a:cubicBezTo>
                    <a:pt x="629881" y="1592732"/>
                    <a:pt x="759260" y="1704569"/>
                    <a:pt x="983506" y="1928815"/>
                  </a:cubicBezTo>
                  <a:lnTo>
                    <a:pt x="1132764" y="2051963"/>
                  </a:lnTo>
                  <a:lnTo>
                    <a:pt x="1064525" y="2397435"/>
                  </a:lnTo>
                  <a:lnTo>
                    <a:pt x="865938" y="2313437"/>
                  </a:lnTo>
                  <a:cubicBezTo>
                    <a:pt x="416006" y="2009468"/>
                    <a:pt x="90471" y="1698688"/>
                    <a:pt x="16118" y="1178727"/>
                  </a:cubicBezTo>
                  <a:lnTo>
                    <a:pt x="5759" y="1080058"/>
                  </a:lnTo>
                  <a:lnTo>
                    <a:pt x="3836" y="1073864"/>
                  </a:lnTo>
                  <a:cubicBezTo>
                    <a:pt x="1321" y="1061574"/>
                    <a:pt x="0" y="1048849"/>
                    <a:pt x="0" y="1035815"/>
                  </a:cubicBezTo>
                  <a:lnTo>
                    <a:pt x="0" y="942490"/>
                  </a:lnTo>
                  <a:lnTo>
                    <a:pt x="0" y="317733"/>
                  </a:lnTo>
                  <a:lnTo>
                    <a:pt x="0" y="188798"/>
                  </a:lnTo>
                  <a:cubicBezTo>
                    <a:pt x="0" y="84528"/>
                    <a:pt x="84528" y="0"/>
                    <a:pt x="188798"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Freeform 43"/>
            <p:cNvSpPr/>
            <p:nvPr/>
          </p:nvSpPr>
          <p:spPr>
            <a:xfrm>
              <a:off x="2764587" y="2007958"/>
              <a:ext cx="370398" cy="783928"/>
            </a:xfrm>
            <a:custGeom>
              <a:avLst/>
              <a:gdLst>
                <a:gd name="connsiteX0" fmla="*/ 188798 w 1132764"/>
                <a:gd name="connsiteY0" fmla="*/ 0 h 2397435"/>
                <a:gd name="connsiteX1" fmla="*/ 943966 w 1132764"/>
                <a:gd name="connsiteY1" fmla="*/ 0 h 2397435"/>
                <a:gd name="connsiteX2" fmla="*/ 1132764 w 1132764"/>
                <a:gd name="connsiteY2" fmla="*/ 188798 h 2397435"/>
                <a:gd name="connsiteX3" fmla="*/ 1132764 w 1132764"/>
                <a:gd name="connsiteY3" fmla="*/ 1035815 h 2397435"/>
                <a:gd name="connsiteX4" fmla="*/ 943966 w 1132764"/>
                <a:gd name="connsiteY4" fmla="*/ 1224613 h 2397435"/>
                <a:gd name="connsiteX5" fmla="*/ 555971 w 1132764"/>
                <a:gd name="connsiteY5" fmla="*/ 1224613 h 2397435"/>
                <a:gd name="connsiteX6" fmla="*/ 556177 w 1132764"/>
                <a:gd name="connsiteY6" fmla="*/ 1225922 h 2397435"/>
                <a:gd name="connsiteX7" fmla="*/ 983506 w 1132764"/>
                <a:gd name="connsiteY7" fmla="*/ 1928815 h 2397435"/>
                <a:gd name="connsiteX8" fmla="*/ 1132764 w 1132764"/>
                <a:gd name="connsiteY8" fmla="*/ 2051963 h 2397435"/>
                <a:gd name="connsiteX9" fmla="*/ 1064525 w 1132764"/>
                <a:gd name="connsiteY9" fmla="*/ 2397435 h 2397435"/>
                <a:gd name="connsiteX10" fmla="*/ 865938 w 1132764"/>
                <a:gd name="connsiteY10" fmla="*/ 2313437 h 2397435"/>
                <a:gd name="connsiteX11" fmla="*/ 16118 w 1132764"/>
                <a:gd name="connsiteY11" fmla="*/ 1178727 h 2397435"/>
                <a:gd name="connsiteX12" fmla="*/ 5759 w 1132764"/>
                <a:gd name="connsiteY12" fmla="*/ 1080058 h 2397435"/>
                <a:gd name="connsiteX13" fmla="*/ 3836 w 1132764"/>
                <a:gd name="connsiteY13" fmla="*/ 1073864 h 2397435"/>
                <a:gd name="connsiteX14" fmla="*/ 0 w 1132764"/>
                <a:gd name="connsiteY14" fmla="*/ 1035815 h 2397435"/>
                <a:gd name="connsiteX15" fmla="*/ 0 w 1132764"/>
                <a:gd name="connsiteY15" fmla="*/ 942490 h 2397435"/>
                <a:gd name="connsiteX16" fmla="*/ 0 w 1132764"/>
                <a:gd name="connsiteY16" fmla="*/ 317733 h 2397435"/>
                <a:gd name="connsiteX17" fmla="*/ 0 w 1132764"/>
                <a:gd name="connsiteY17" fmla="*/ 188798 h 2397435"/>
                <a:gd name="connsiteX18" fmla="*/ 188798 w 1132764"/>
                <a:gd name="connsiteY18" fmla="*/ 0 h 2397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32764" h="2397435">
                  <a:moveTo>
                    <a:pt x="188798" y="0"/>
                  </a:moveTo>
                  <a:lnTo>
                    <a:pt x="943966" y="0"/>
                  </a:lnTo>
                  <a:cubicBezTo>
                    <a:pt x="1048236" y="0"/>
                    <a:pt x="1132764" y="84528"/>
                    <a:pt x="1132764" y="188798"/>
                  </a:cubicBezTo>
                  <a:lnTo>
                    <a:pt x="1132764" y="1035815"/>
                  </a:lnTo>
                  <a:cubicBezTo>
                    <a:pt x="1132764" y="1140085"/>
                    <a:pt x="1048236" y="1224613"/>
                    <a:pt x="943966" y="1224613"/>
                  </a:cubicBezTo>
                  <a:lnTo>
                    <a:pt x="555971" y="1224613"/>
                  </a:lnTo>
                  <a:lnTo>
                    <a:pt x="556177" y="1225922"/>
                  </a:lnTo>
                  <a:cubicBezTo>
                    <a:pt x="629881" y="1592732"/>
                    <a:pt x="759260" y="1704569"/>
                    <a:pt x="983506" y="1928815"/>
                  </a:cubicBezTo>
                  <a:lnTo>
                    <a:pt x="1132764" y="2051963"/>
                  </a:lnTo>
                  <a:lnTo>
                    <a:pt x="1064525" y="2397435"/>
                  </a:lnTo>
                  <a:lnTo>
                    <a:pt x="865938" y="2313437"/>
                  </a:lnTo>
                  <a:cubicBezTo>
                    <a:pt x="416006" y="2009468"/>
                    <a:pt x="90471" y="1698688"/>
                    <a:pt x="16118" y="1178727"/>
                  </a:cubicBezTo>
                  <a:lnTo>
                    <a:pt x="5759" y="1080058"/>
                  </a:lnTo>
                  <a:lnTo>
                    <a:pt x="3836" y="1073864"/>
                  </a:lnTo>
                  <a:cubicBezTo>
                    <a:pt x="1321" y="1061574"/>
                    <a:pt x="0" y="1048849"/>
                    <a:pt x="0" y="1035815"/>
                  </a:cubicBezTo>
                  <a:lnTo>
                    <a:pt x="0" y="942490"/>
                  </a:lnTo>
                  <a:lnTo>
                    <a:pt x="0" y="317733"/>
                  </a:lnTo>
                  <a:lnTo>
                    <a:pt x="0" y="188798"/>
                  </a:lnTo>
                  <a:cubicBezTo>
                    <a:pt x="0" y="84528"/>
                    <a:pt x="84528" y="0"/>
                    <a:pt x="188798"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8" name="Rectangle 47"/>
          <p:cNvSpPr/>
          <p:nvPr userDrawn="1"/>
        </p:nvSpPr>
        <p:spPr>
          <a:xfrm>
            <a:off x="10639490" y="0"/>
            <a:ext cx="26558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p:cNvSpPr/>
          <p:nvPr userDrawn="1"/>
        </p:nvSpPr>
        <p:spPr>
          <a:xfrm>
            <a:off x="10905072" y="0"/>
            <a:ext cx="26558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p:cNvSpPr/>
          <p:nvPr userDrawn="1"/>
        </p:nvSpPr>
        <p:spPr>
          <a:xfrm>
            <a:off x="11170651" y="0"/>
            <a:ext cx="1021349"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Picture 6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18525538">
            <a:off x="8400097" y="3488867"/>
            <a:ext cx="3579796" cy="3164436"/>
          </a:xfrm>
          <a:prstGeom prst="rect">
            <a:avLst/>
          </a:prstGeom>
        </p:spPr>
      </p:pic>
    </p:spTree>
    <p:extLst>
      <p:ext uri="{BB962C8B-B14F-4D97-AF65-F5344CB8AC3E}">
        <p14:creationId xmlns:p14="http://schemas.microsoft.com/office/powerpoint/2010/main" val="3526015566"/>
      </p:ext>
    </p:extLst>
  </p:cSld>
  <p:clrMapOvr>
    <a:masterClrMapping/>
  </p:clrMapOvr>
  <p:extLst mod="1">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tyle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37677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Contents slide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8" y="287254"/>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pic>
        <p:nvPicPr>
          <p:cNvPr id="5" name="Picture 4"/>
          <p:cNvPicPr>
            <a:picLocks noChangeAspect="1"/>
          </p:cNvPicPr>
          <p:nvPr userDrawn="1"/>
        </p:nvPicPr>
        <p:blipFill>
          <a:blip r:embed="rId2">
            <a:lum bright="8000"/>
            <a:extLst>
              <a:ext uri="{28A0092B-C50C-407E-A947-70E740481C1C}">
                <a14:useLocalDpi xmlns:a14="http://schemas.microsoft.com/office/drawing/2010/main" val="0"/>
              </a:ext>
            </a:extLst>
          </a:blip>
          <a:stretch>
            <a:fillRect/>
          </a:stretch>
        </p:blipFill>
        <p:spPr>
          <a:xfrm>
            <a:off x="0" y="5476240"/>
            <a:ext cx="12192000" cy="1381760"/>
          </a:xfrm>
          <a:prstGeom prst="rect">
            <a:avLst/>
          </a:prstGeom>
        </p:spPr>
      </p:pic>
    </p:spTree>
    <p:extLst>
      <p:ext uri="{BB962C8B-B14F-4D97-AF65-F5344CB8AC3E}">
        <p14:creationId xmlns:p14="http://schemas.microsoft.com/office/powerpoint/2010/main" val="41185395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8" y="287254"/>
            <a:ext cx="11573197" cy="724247"/>
          </a:xfrm>
          <a:prstGeom prst="rect">
            <a:avLst/>
          </a:prstGeom>
        </p:spPr>
        <p:txBody>
          <a:bodyPr anchor="ctr"/>
          <a:lstStyle>
            <a:lvl1pPr marL="0" indent="0" algn="ctr">
              <a:buNone/>
              <a:defRPr sz="5400" b="0" baseline="0">
                <a:solidFill>
                  <a:schemeClr val="bg1"/>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26460069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Contents slide layout">
    <p:spTree>
      <p:nvGrpSpPr>
        <p:cNvPr id="1" name=""/>
        <p:cNvGrpSpPr/>
        <p:nvPr/>
      </p:nvGrpSpPr>
      <p:grpSpPr>
        <a:xfrm>
          <a:off x="0" y="0"/>
          <a:ext cx="0" cy="0"/>
          <a:chOff x="0" y="0"/>
          <a:chExt cx="0" cy="0"/>
        </a:xfrm>
      </p:grpSpPr>
      <p:sp>
        <p:nvSpPr>
          <p:cNvPr id="22" name="Freeform 21"/>
          <p:cNvSpPr/>
          <p:nvPr userDrawn="1"/>
        </p:nvSpPr>
        <p:spPr>
          <a:xfrm>
            <a:off x="1984272" y="379766"/>
            <a:ext cx="770014" cy="1503300"/>
          </a:xfrm>
          <a:custGeom>
            <a:avLst/>
            <a:gdLst>
              <a:gd name="connsiteX0" fmla="*/ 675916 w 770014"/>
              <a:gd name="connsiteY0" fmla="*/ 1133483 h 1503300"/>
              <a:gd name="connsiteX1" fmla="*/ 770014 w 770014"/>
              <a:gd name="connsiteY1" fmla="*/ 1133483 h 1503300"/>
              <a:gd name="connsiteX2" fmla="*/ 770014 w 770014"/>
              <a:gd name="connsiteY2" fmla="*/ 1503300 h 1503300"/>
              <a:gd name="connsiteX3" fmla="*/ 0 w 770014"/>
              <a:gd name="connsiteY3" fmla="*/ 1503300 h 1503300"/>
              <a:gd name="connsiteX4" fmla="*/ 0 w 770014"/>
              <a:gd name="connsiteY4" fmla="*/ 1420086 h 1503300"/>
              <a:gd name="connsiteX5" fmla="*/ 675916 w 770014"/>
              <a:gd name="connsiteY5" fmla="*/ 1420086 h 1503300"/>
              <a:gd name="connsiteX6" fmla="*/ 0 w 770014"/>
              <a:gd name="connsiteY6" fmla="*/ 0 h 1503300"/>
              <a:gd name="connsiteX7" fmla="*/ 770014 w 770014"/>
              <a:gd name="connsiteY7" fmla="*/ 0 h 1503300"/>
              <a:gd name="connsiteX8" fmla="*/ 770014 w 770014"/>
              <a:gd name="connsiteY8" fmla="*/ 219083 h 1503300"/>
              <a:gd name="connsiteX9" fmla="*/ 675916 w 770014"/>
              <a:gd name="connsiteY9" fmla="*/ 219083 h 1503300"/>
              <a:gd name="connsiteX10" fmla="*/ 675916 w 770014"/>
              <a:gd name="connsiteY10" fmla="*/ 105212 h 1503300"/>
              <a:gd name="connsiteX11" fmla="*/ 0 w 770014"/>
              <a:gd name="connsiteY11" fmla="*/ 105212 h 1503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70014" h="1503300">
                <a:moveTo>
                  <a:pt x="675916" y="1133483"/>
                </a:moveTo>
                <a:lnTo>
                  <a:pt x="770014" y="1133483"/>
                </a:lnTo>
                <a:lnTo>
                  <a:pt x="770014" y="1503300"/>
                </a:lnTo>
                <a:lnTo>
                  <a:pt x="0" y="1503300"/>
                </a:lnTo>
                <a:lnTo>
                  <a:pt x="0" y="1420086"/>
                </a:lnTo>
                <a:lnTo>
                  <a:pt x="675916" y="1420086"/>
                </a:lnTo>
                <a:close/>
                <a:moveTo>
                  <a:pt x="0" y="0"/>
                </a:moveTo>
                <a:lnTo>
                  <a:pt x="770014" y="0"/>
                </a:lnTo>
                <a:lnTo>
                  <a:pt x="770014" y="219083"/>
                </a:lnTo>
                <a:lnTo>
                  <a:pt x="675916" y="219083"/>
                </a:lnTo>
                <a:lnTo>
                  <a:pt x="675916" y="105212"/>
                </a:lnTo>
                <a:lnTo>
                  <a:pt x="0" y="105212"/>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userDrawn="1"/>
        </p:nvSpPr>
        <p:spPr>
          <a:xfrm>
            <a:off x="2061682" y="6509984"/>
            <a:ext cx="9675392" cy="12282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Placeholder 9"/>
          <p:cNvSpPr>
            <a:spLocks noGrp="1"/>
          </p:cNvSpPr>
          <p:nvPr>
            <p:ph type="body" sz="quarter" idx="10" hasCustomPrompt="1"/>
          </p:nvPr>
        </p:nvSpPr>
        <p:spPr>
          <a:xfrm>
            <a:off x="2349012" y="703792"/>
            <a:ext cx="9522015" cy="724247"/>
          </a:xfrm>
          <a:prstGeom prst="rect">
            <a:avLst/>
          </a:prstGeom>
        </p:spPr>
        <p:txBody>
          <a:bodyPr anchor="ctr"/>
          <a:lstStyle>
            <a:lvl1pPr marL="0" indent="0" algn="l">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2088978" cy="6858000"/>
          </a:xfrm>
          <a:prstGeom prst="rect">
            <a:avLst/>
          </a:prstGeom>
        </p:spPr>
      </p:pic>
      <p:sp>
        <p:nvSpPr>
          <p:cNvPr id="6" name="Rectangle 5"/>
          <p:cNvSpPr/>
          <p:nvPr userDrawn="1"/>
        </p:nvSpPr>
        <p:spPr>
          <a:xfrm>
            <a:off x="300251" y="6496335"/>
            <a:ext cx="1788727" cy="136477"/>
          </a:xfrm>
          <a:prstGeom prst="rect">
            <a:avLst/>
          </a:prstGeom>
          <a:solidFill>
            <a:schemeClr val="bg1"/>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p:cNvGrpSpPr/>
          <p:nvPr userDrawn="1"/>
        </p:nvGrpSpPr>
        <p:grpSpPr>
          <a:xfrm flipV="1">
            <a:off x="837615" y="167725"/>
            <a:ext cx="477653" cy="448840"/>
            <a:chOff x="2300733" y="2007958"/>
            <a:chExt cx="834252" cy="783928"/>
          </a:xfrm>
        </p:grpSpPr>
        <p:sp>
          <p:nvSpPr>
            <p:cNvPr id="12" name="Freeform 11"/>
            <p:cNvSpPr/>
            <p:nvPr/>
          </p:nvSpPr>
          <p:spPr>
            <a:xfrm>
              <a:off x="2300733" y="2007958"/>
              <a:ext cx="370398" cy="783928"/>
            </a:xfrm>
            <a:custGeom>
              <a:avLst/>
              <a:gdLst>
                <a:gd name="connsiteX0" fmla="*/ 188798 w 1132764"/>
                <a:gd name="connsiteY0" fmla="*/ 0 h 2397435"/>
                <a:gd name="connsiteX1" fmla="*/ 943966 w 1132764"/>
                <a:gd name="connsiteY1" fmla="*/ 0 h 2397435"/>
                <a:gd name="connsiteX2" fmla="*/ 1132764 w 1132764"/>
                <a:gd name="connsiteY2" fmla="*/ 188798 h 2397435"/>
                <a:gd name="connsiteX3" fmla="*/ 1132764 w 1132764"/>
                <a:gd name="connsiteY3" fmla="*/ 1035815 h 2397435"/>
                <a:gd name="connsiteX4" fmla="*/ 943966 w 1132764"/>
                <a:gd name="connsiteY4" fmla="*/ 1224613 h 2397435"/>
                <a:gd name="connsiteX5" fmla="*/ 555971 w 1132764"/>
                <a:gd name="connsiteY5" fmla="*/ 1224613 h 2397435"/>
                <a:gd name="connsiteX6" fmla="*/ 556177 w 1132764"/>
                <a:gd name="connsiteY6" fmla="*/ 1225922 h 2397435"/>
                <a:gd name="connsiteX7" fmla="*/ 983506 w 1132764"/>
                <a:gd name="connsiteY7" fmla="*/ 1928815 h 2397435"/>
                <a:gd name="connsiteX8" fmla="*/ 1132764 w 1132764"/>
                <a:gd name="connsiteY8" fmla="*/ 2051963 h 2397435"/>
                <a:gd name="connsiteX9" fmla="*/ 1064525 w 1132764"/>
                <a:gd name="connsiteY9" fmla="*/ 2397435 h 2397435"/>
                <a:gd name="connsiteX10" fmla="*/ 865938 w 1132764"/>
                <a:gd name="connsiteY10" fmla="*/ 2313437 h 2397435"/>
                <a:gd name="connsiteX11" fmla="*/ 16118 w 1132764"/>
                <a:gd name="connsiteY11" fmla="*/ 1178727 h 2397435"/>
                <a:gd name="connsiteX12" fmla="*/ 5759 w 1132764"/>
                <a:gd name="connsiteY12" fmla="*/ 1080058 h 2397435"/>
                <a:gd name="connsiteX13" fmla="*/ 3836 w 1132764"/>
                <a:gd name="connsiteY13" fmla="*/ 1073864 h 2397435"/>
                <a:gd name="connsiteX14" fmla="*/ 0 w 1132764"/>
                <a:gd name="connsiteY14" fmla="*/ 1035815 h 2397435"/>
                <a:gd name="connsiteX15" fmla="*/ 0 w 1132764"/>
                <a:gd name="connsiteY15" fmla="*/ 942490 h 2397435"/>
                <a:gd name="connsiteX16" fmla="*/ 0 w 1132764"/>
                <a:gd name="connsiteY16" fmla="*/ 317733 h 2397435"/>
                <a:gd name="connsiteX17" fmla="*/ 0 w 1132764"/>
                <a:gd name="connsiteY17" fmla="*/ 188798 h 2397435"/>
                <a:gd name="connsiteX18" fmla="*/ 188798 w 1132764"/>
                <a:gd name="connsiteY18" fmla="*/ 0 h 2397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32764" h="2397435">
                  <a:moveTo>
                    <a:pt x="188798" y="0"/>
                  </a:moveTo>
                  <a:lnTo>
                    <a:pt x="943966" y="0"/>
                  </a:lnTo>
                  <a:cubicBezTo>
                    <a:pt x="1048236" y="0"/>
                    <a:pt x="1132764" y="84528"/>
                    <a:pt x="1132764" y="188798"/>
                  </a:cubicBezTo>
                  <a:lnTo>
                    <a:pt x="1132764" y="1035815"/>
                  </a:lnTo>
                  <a:cubicBezTo>
                    <a:pt x="1132764" y="1140085"/>
                    <a:pt x="1048236" y="1224613"/>
                    <a:pt x="943966" y="1224613"/>
                  </a:cubicBezTo>
                  <a:lnTo>
                    <a:pt x="555971" y="1224613"/>
                  </a:lnTo>
                  <a:lnTo>
                    <a:pt x="556177" y="1225922"/>
                  </a:lnTo>
                  <a:cubicBezTo>
                    <a:pt x="629881" y="1592732"/>
                    <a:pt x="759260" y="1704569"/>
                    <a:pt x="983506" y="1928815"/>
                  </a:cubicBezTo>
                  <a:lnTo>
                    <a:pt x="1132764" y="2051963"/>
                  </a:lnTo>
                  <a:lnTo>
                    <a:pt x="1064525" y="2397435"/>
                  </a:lnTo>
                  <a:lnTo>
                    <a:pt x="865938" y="2313437"/>
                  </a:lnTo>
                  <a:cubicBezTo>
                    <a:pt x="416006" y="2009468"/>
                    <a:pt x="90471" y="1698688"/>
                    <a:pt x="16118" y="1178727"/>
                  </a:cubicBezTo>
                  <a:lnTo>
                    <a:pt x="5759" y="1080058"/>
                  </a:lnTo>
                  <a:lnTo>
                    <a:pt x="3836" y="1073864"/>
                  </a:lnTo>
                  <a:cubicBezTo>
                    <a:pt x="1321" y="1061574"/>
                    <a:pt x="0" y="1048849"/>
                    <a:pt x="0" y="1035815"/>
                  </a:cubicBezTo>
                  <a:lnTo>
                    <a:pt x="0" y="942490"/>
                  </a:lnTo>
                  <a:lnTo>
                    <a:pt x="0" y="317733"/>
                  </a:lnTo>
                  <a:lnTo>
                    <a:pt x="0" y="188798"/>
                  </a:lnTo>
                  <a:cubicBezTo>
                    <a:pt x="0" y="84528"/>
                    <a:pt x="84528" y="0"/>
                    <a:pt x="188798"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12"/>
            <p:cNvSpPr/>
            <p:nvPr/>
          </p:nvSpPr>
          <p:spPr>
            <a:xfrm>
              <a:off x="2764587" y="2007958"/>
              <a:ext cx="370398" cy="783928"/>
            </a:xfrm>
            <a:custGeom>
              <a:avLst/>
              <a:gdLst>
                <a:gd name="connsiteX0" fmla="*/ 188798 w 1132764"/>
                <a:gd name="connsiteY0" fmla="*/ 0 h 2397435"/>
                <a:gd name="connsiteX1" fmla="*/ 943966 w 1132764"/>
                <a:gd name="connsiteY1" fmla="*/ 0 h 2397435"/>
                <a:gd name="connsiteX2" fmla="*/ 1132764 w 1132764"/>
                <a:gd name="connsiteY2" fmla="*/ 188798 h 2397435"/>
                <a:gd name="connsiteX3" fmla="*/ 1132764 w 1132764"/>
                <a:gd name="connsiteY3" fmla="*/ 1035815 h 2397435"/>
                <a:gd name="connsiteX4" fmla="*/ 943966 w 1132764"/>
                <a:gd name="connsiteY4" fmla="*/ 1224613 h 2397435"/>
                <a:gd name="connsiteX5" fmla="*/ 555971 w 1132764"/>
                <a:gd name="connsiteY5" fmla="*/ 1224613 h 2397435"/>
                <a:gd name="connsiteX6" fmla="*/ 556177 w 1132764"/>
                <a:gd name="connsiteY6" fmla="*/ 1225922 h 2397435"/>
                <a:gd name="connsiteX7" fmla="*/ 983506 w 1132764"/>
                <a:gd name="connsiteY7" fmla="*/ 1928815 h 2397435"/>
                <a:gd name="connsiteX8" fmla="*/ 1132764 w 1132764"/>
                <a:gd name="connsiteY8" fmla="*/ 2051963 h 2397435"/>
                <a:gd name="connsiteX9" fmla="*/ 1064525 w 1132764"/>
                <a:gd name="connsiteY9" fmla="*/ 2397435 h 2397435"/>
                <a:gd name="connsiteX10" fmla="*/ 865938 w 1132764"/>
                <a:gd name="connsiteY10" fmla="*/ 2313437 h 2397435"/>
                <a:gd name="connsiteX11" fmla="*/ 16118 w 1132764"/>
                <a:gd name="connsiteY11" fmla="*/ 1178727 h 2397435"/>
                <a:gd name="connsiteX12" fmla="*/ 5759 w 1132764"/>
                <a:gd name="connsiteY12" fmla="*/ 1080058 h 2397435"/>
                <a:gd name="connsiteX13" fmla="*/ 3836 w 1132764"/>
                <a:gd name="connsiteY13" fmla="*/ 1073864 h 2397435"/>
                <a:gd name="connsiteX14" fmla="*/ 0 w 1132764"/>
                <a:gd name="connsiteY14" fmla="*/ 1035815 h 2397435"/>
                <a:gd name="connsiteX15" fmla="*/ 0 w 1132764"/>
                <a:gd name="connsiteY15" fmla="*/ 942490 h 2397435"/>
                <a:gd name="connsiteX16" fmla="*/ 0 w 1132764"/>
                <a:gd name="connsiteY16" fmla="*/ 317733 h 2397435"/>
                <a:gd name="connsiteX17" fmla="*/ 0 w 1132764"/>
                <a:gd name="connsiteY17" fmla="*/ 188798 h 2397435"/>
                <a:gd name="connsiteX18" fmla="*/ 188798 w 1132764"/>
                <a:gd name="connsiteY18" fmla="*/ 0 h 2397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32764" h="2397435">
                  <a:moveTo>
                    <a:pt x="188798" y="0"/>
                  </a:moveTo>
                  <a:lnTo>
                    <a:pt x="943966" y="0"/>
                  </a:lnTo>
                  <a:cubicBezTo>
                    <a:pt x="1048236" y="0"/>
                    <a:pt x="1132764" y="84528"/>
                    <a:pt x="1132764" y="188798"/>
                  </a:cubicBezTo>
                  <a:lnTo>
                    <a:pt x="1132764" y="1035815"/>
                  </a:lnTo>
                  <a:cubicBezTo>
                    <a:pt x="1132764" y="1140085"/>
                    <a:pt x="1048236" y="1224613"/>
                    <a:pt x="943966" y="1224613"/>
                  </a:cubicBezTo>
                  <a:lnTo>
                    <a:pt x="555971" y="1224613"/>
                  </a:lnTo>
                  <a:lnTo>
                    <a:pt x="556177" y="1225922"/>
                  </a:lnTo>
                  <a:cubicBezTo>
                    <a:pt x="629881" y="1592732"/>
                    <a:pt x="759260" y="1704569"/>
                    <a:pt x="983506" y="1928815"/>
                  </a:cubicBezTo>
                  <a:lnTo>
                    <a:pt x="1132764" y="2051963"/>
                  </a:lnTo>
                  <a:lnTo>
                    <a:pt x="1064525" y="2397435"/>
                  </a:lnTo>
                  <a:lnTo>
                    <a:pt x="865938" y="2313437"/>
                  </a:lnTo>
                  <a:cubicBezTo>
                    <a:pt x="416006" y="2009468"/>
                    <a:pt x="90471" y="1698688"/>
                    <a:pt x="16118" y="1178727"/>
                  </a:cubicBezTo>
                  <a:lnTo>
                    <a:pt x="5759" y="1080058"/>
                  </a:lnTo>
                  <a:lnTo>
                    <a:pt x="3836" y="1073864"/>
                  </a:lnTo>
                  <a:cubicBezTo>
                    <a:pt x="1321" y="1061574"/>
                    <a:pt x="0" y="1048849"/>
                    <a:pt x="0" y="1035815"/>
                  </a:cubicBezTo>
                  <a:lnTo>
                    <a:pt x="0" y="942490"/>
                  </a:lnTo>
                  <a:lnTo>
                    <a:pt x="0" y="317733"/>
                  </a:lnTo>
                  <a:lnTo>
                    <a:pt x="0" y="188798"/>
                  </a:lnTo>
                  <a:cubicBezTo>
                    <a:pt x="0" y="84528"/>
                    <a:pt x="84528" y="0"/>
                    <a:pt x="188798"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Freeform 18"/>
          <p:cNvSpPr/>
          <p:nvPr/>
        </p:nvSpPr>
        <p:spPr>
          <a:xfrm>
            <a:off x="1406494" y="382273"/>
            <a:ext cx="686066" cy="1503300"/>
          </a:xfrm>
          <a:custGeom>
            <a:avLst/>
            <a:gdLst>
              <a:gd name="connsiteX0" fmla="*/ 0 w 686066"/>
              <a:gd name="connsiteY0" fmla="*/ 0 h 1503300"/>
              <a:gd name="connsiteX1" fmla="*/ 89765 w 686066"/>
              <a:gd name="connsiteY1" fmla="*/ 0 h 1503300"/>
              <a:gd name="connsiteX2" fmla="*/ 534870 w 686066"/>
              <a:gd name="connsiteY2" fmla="*/ 0 h 1503300"/>
              <a:gd name="connsiteX3" fmla="*/ 686066 w 686066"/>
              <a:gd name="connsiteY3" fmla="*/ 0 h 1503300"/>
              <a:gd name="connsiteX4" fmla="*/ 686066 w 686066"/>
              <a:gd name="connsiteY4" fmla="*/ 105212 h 1503300"/>
              <a:gd name="connsiteX5" fmla="*/ 534870 w 686066"/>
              <a:gd name="connsiteY5" fmla="*/ 105212 h 1503300"/>
              <a:gd name="connsiteX6" fmla="*/ 95421 w 686066"/>
              <a:gd name="connsiteY6" fmla="*/ 105212 h 1503300"/>
              <a:gd name="connsiteX7" fmla="*/ 95421 w 686066"/>
              <a:gd name="connsiteY7" fmla="*/ 1420086 h 1503300"/>
              <a:gd name="connsiteX8" fmla="*/ 534870 w 686066"/>
              <a:gd name="connsiteY8" fmla="*/ 1420086 h 1503300"/>
              <a:gd name="connsiteX9" fmla="*/ 686066 w 686066"/>
              <a:gd name="connsiteY9" fmla="*/ 1420086 h 1503300"/>
              <a:gd name="connsiteX10" fmla="*/ 686066 w 686066"/>
              <a:gd name="connsiteY10" fmla="*/ 1503300 h 1503300"/>
              <a:gd name="connsiteX11" fmla="*/ 534870 w 686066"/>
              <a:gd name="connsiteY11" fmla="*/ 1503300 h 1503300"/>
              <a:gd name="connsiteX12" fmla="*/ 89765 w 686066"/>
              <a:gd name="connsiteY12" fmla="*/ 1503300 h 1503300"/>
              <a:gd name="connsiteX13" fmla="*/ 0 w 686066"/>
              <a:gd name="connsiteY13" fmla="*/ 1503300 h 1503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86066" h="1503300">
                <a:moveTo>
                  <a:pt x="0" y="0"/>
                </a:moveTo>
                <a:lnTo>
                  <a:pt x="89765" y="0"/>
                </a:lnTo>
                <a:lnTo>
                  <a:pt x="534870" y="0"/>
                </a:lnTo>
                <a:lnTo>
                  <a:pt x="686066" y="0"/>
                </a:lnTo>
                <a:lnTo>
                  <a:pt x="686066" y="105212"/>
                </a:lnTo>
                <a:lnTo>
                  <a:pt x="534870" y="105212"/>
                </a:lnTo>
                <a:lnTo>
                  <a:pt x="95421" y="105212"/>
                </a:lnTo>
                <a:lnTo>
                  <a:pt x="95421" y="1420086"/>
                </a:lnTo>
                <a:lnTo>
                  <a:pt x="534870" y="1420086"/>
                </a:lnTo>
                <a:lnTo>
                  <a:pt x="686066" y="1420086"/>
                </a:lnTo>
                <a:lnTo>
                  <a:pt x="686066" y="1503300"/>
                </a:lnTo>
                <a:lnTo>
                  <a:pt x="534870" y="1503300"/>
                </a:lnTo>
                <a:lnTo>
                  <a:pt x="89765" y="1503300"/>
                </a:lnTo>
                <a:lnTo>
                  <a:pt x="0" y="15033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757514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Contents slide layou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296" y="0"/>
            <a:ext cx="2116274" cy="6858000"/>
          </a:xfrm>
          <a:prstGeom prst="rect">
            <a:avLst/>
          </a:prstGeom>
        </p:spPr>
      </p:pic>
      <p:sp>
        <p:nvSpPr>
          <p:cNvPr id="22" name="Freeform 21"/>
          <p:cNvSpPr/>
          <p:nvPr userDrawn="1"/>
        </p:nvSpPr>
        <p:spPr>
          <a:xfrm>
            <a:off x="1984272" y="379766"/>
            <a:ext cx="770014" cy="1503300"/>
          </a:xfrm>
          <a:custGeom>
            <a:avLst/>
            <a:gdLst>
              <a:gd name="connsiteX0" fmla="*/ 675916 w 770014"/>
              <a:gd name="connsiteY0" fmla="*/ 1133483 h 1503300"/>
              <a:gd name="connsiteX1" fmla="*/ 770014 w 770014"/>
              <a:gd name="connsiteY1" fmla="*/ 1133483 h 1503300"/>
              <a:gd name="connsiteX2" fmla="*/ 770014 w 770014"/>
              <a:gd name="connsiteY2" fmla="*/ 1503300 h 1503300"/>
              <a:gd name="connsiteX3" fmla="*/ 0 w 770014"/>
              <a:gd name="connsiteY3" fmla="*/ 1503300 h 1503300"/>
              <a:gd name="connsiteX4" fmla="*/ 0 w 770014"/>
              <a:gd name="connsiteY4" fmla="*/ 1420086 h 1503300"/>
              <a:gd name="connsiteX5" fmla="*/ 675916 w 770014"/>
              <a:gd name="connsiteY5" fmla="*/ 1420086 h 1503300"/>
              <a:gd name="connsiteX6" fmla="*/ 0 w 770014"/>
              <a:gd name="connsiteY6" fmla="*/ 0 h 1503300"/>
              <a:gd name="connsiteX7" fmla="*/ 770014 w 770014"/>
              <a:gd name="connsiteY7" fmla="*/ 0 h 1503300"/>
              <a:gd name="connsiteX8" fmla="*/ 770014 w 770014"/>
              <a:gd name="connsiteY8" fmla="*/ 219083 h 1503300"/>
              <a:gd name="connsiteX9" fmla="*/ 675916 w 770014"/>
              <a:gd name="connsiteY9" fmla="*/ 219083 h 1503300"/>
              <a:gd name="connsiteX10" fmla="*/ 675916 w 770014"/>
              <a:gd name="connsiteY10" fmla="*/ 105212 h 1503300"/>
              <a:gd name="connsiteX11" fmla="*/ 0 w 770014"/>
              <a:gd name="connsiteY11" fmla="*/ 105212 h 1503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70014" h="1503300">
                <a:moveTo>
                  <a:pt x="675916" y="1133483"/>
                </a:moveTo>
                <a:lnTo>
                  <a:pt x="770014" y="1133483"/>
                </a:lnTo>
                <a:lnTo>
                  <a:pt x="770014" y="1503300"/>
                </a:lnTo>
                <a:lnTo>
                  <a:pt x="0" y="1503300"/>
                </a:lnTo>
                <a:lnTo>
                  <a:pt x="0" y="1420086"/>
                </a:lnTo>
                <a:lnTo>
                  <a:pt x="675916" y="1420086"/>
                </a:lnTo>
                <a:close/>
                <a:moveTo>
                  <a:pt x="0" y="0"/>
                </a:moveTo>
                <a:lnTo>
                  <a:pt x="770014" y="0"/>
                </a:lnTo>
                <a:lnTo>
                  <a:pt x="770014" y="219083"/>
                </a:lnTo>
                <a:lnTo>
                  <a:pt x="675916" y="219083"/>
                </a:lnTo>
                <a:lnTo>
                  <a:pt x="675916" y="105212"/>
                </a:lnTo>
                <a:lnTo>
                  <a:pt x="0" y="10521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userDrawn="1"/>
        </p:nvSpPr>
        <p:spPr>
          <a:xfrm>
            <a:off x="2061682" y="6509984"/>
            <a:ext cx="9675392" cy="12282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Placeholder 9"/>
          <p:cNvSpPr>
            <a:spLocks noGrp="1"/>
          </p:cNvSpPr>
          <p:nvPr>
            <p:ph type="body" sz="quarter" idx="10" hasCustomPrompt="1"/>
          </p:nvPr>
        </p:nvSpPr>
        <p:spPr>
          <a:xfrm>
            <a:off x="2349012" y="703792"/>
            <a:ext cx="9522015" cy="724247"/>
          </a:xfrm>
          <a:prstGeom prst="rect">
            <a:avLst/>
          </a:prstGeom>
        </p:spPr>
        <p:txBody>
          <a:bodyPr anchor="ctr"/>
          <a:lstStyle>
            <a:lvl1pPr marL="0" indent="0" algn="l">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
        <p:nvSpPr>
          <p:cNvPr id="6" name="Rectangle 5"/>
          <p:cNvSpPr/>
          <p:nvPr userDrawn="1"/>
        </p:nvSpPr>
        <p:spPr>
          <a:xfrm>
            <a:off x="300251" y="6496335"/>
            <a:ext cx="1788727" cy="136477"/>
          </a:xfrm>
          <a:prstGeom prst="rect">
            <a:avLst/>
          </a:prstGeom>
          <a:solidFill>
            <a:schemeClr val="accent3"/>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p:cNvGrpSpPr/>
          <p:nvPr userDrawn="1"/>
        </p:nvGrpSpPr>
        <p:grpSpPr>
          <a:xfrm flipV="1">
            <a:off x="837615" y="167725"/>
            <a:ext cx="477653" cy="448840"/>
            <a:chOff x="2300733" y="2007958"/>
            <a:chExt cx="834252" cy="783928"/>
          </a:xfrm>
          <a:solidFill>
            <a:schemeClr val="accent3"/>
          </a:solidFill>
        </p:grpSpPr>
        <p:sp>
          <p:nvSpPr>
            <p:cNvPr id="12" name="Freeform 11"/>
            <p:cNvSpPr/>
            <p:nvPr/>
          </p:nvSpPr>
          <p:spPr>
            <a:xfrm>
              <a:off x="2300733" y="2007958"/>
              <a:ext cx="370398" cy="783928"/>
            </a:xfrm>
            <a:custGeom>
              <a:avLst/>
              <a:gdLst>
                <a:gd name="connsiteX0" fmla="*/ 188798 w 1132764"/>
                <a:gd name="connsiteY0" fmla="*/ 0 h 2397435"/>
                <a:gd name="connsiteX1" fmla="*/ 943966 w 1132764"/>
                <a:gd name="connsiteY1" fmla="*/ 0 h 2397435"/>
                <a:gd name="connsiteX2" fmla="*/ 1132764 w 1132764"/>
                <a:gd name="connsiteY2" fmla="*/ 188798 h 2397435"/>
                <a:gd name="connsiteX3" fmla="*/ 1132764 w 1132764"/>
                <a:gd name="connsiteY3" fmla="*/ 1035815 h 2397435"/>
                <a:gd name="connsiteX4" fmla="*/ 943966 w 1132764"/>
                <a:gd name="connsiteY4" fmla="*/ 1224613 h 2397435"/>
                <a:gd name="connsiteX5" fmla="*/ 555971 w 1132764"/>
                <a:gd name="connsiteY5" fmla="*/ 1224613 h 2397435"/>
                <a:gd name="connsiteX6" fmla="*/ 556177 w 1132764"/>
                <a:gd name="connsiteY6" fmla="*/ 1225922 h 2397435"/>
                <a:gd name="connsiteX7" fmla="*/ 983506 w 1132764"/>
                <a:gd name="connsiteY7" fmla="*/ 1928815 h 2397435"/>
                <a:gd name="connsiteX8" fmla="*/ 1132764 w 1132764"/>
                <a:gd name="connsiteY8" fmla="*/ 2051963 h 2397435"/>
                <a:gd name="connsiteX9" fmla="*/ 1064525 w 1132764"/>
                <a:gd name="connsiteY9" fmla="*/ 2397435 h 2397435"/>
                <a:gd name="connsiteX10" fmla="*/ 865938 w 1132764"/>
                <a:gd name="connsiteY10" fmla="*/ 2313437 h 2397435"/>
                <a:gd name="connsiteX11" fmla="*/ 16118 w 1132764"/>
                <a:gd name="connsiteY11" fmla="*/ 1178727 h 2397435"/>
                <a:gd name="connsiteX12" fmla="*/ 5759 w 1132764"/>
                <a:gd name="connsiteY12" fmla="*/ 1080058 h 2397435"/>
                <a:gd name="connsiteX13" fmla="*/ 3836 w 1132764"/>
                <a:gd name="connsiteY13" fmla="*/ 1073864 h 2397435"/>
                <a:gd name="connsiteX14" fmla="*/ 0 w 1132764"/>
                <a:gd name="connsiteY14" fmla="*/ 1035815 h 2397435"/>
                <a:gd name="connsiteX15" fmla="*/ 0 w 1132764"/>
                <a:gd name="connsiteY15" fmla="*/ 942490 h 2397435"/>
                <a:gd name="connsiteX16" fmla="*/ 0 w 1132764"/>
                <a:gd name="connsiteY16" fmla="*/ 317733 h 2397435"/>
                <a:gd name="connsiteX17" fmla="*/ 0 w 1132764"/>
                <a:gd name="connsiteY17" fmla="*/ 188798 h 2397435"/>
                <a:gd name="connsiteX18" fmla="*/ 188798 w 1132764"/>
                <a:gd name="connsiteY18" fmla="*/ 0 h 2397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32764" h="2397435">
                  <a:moveTo>
                    <a:pt x="188798" y="0"/>
                  </a:moveTo>
                  <a:lnTo>
                    <a:pt x="943966" y="0"/>
                  </a:lnTo>
                  <a:cubicBezTo>
                    <a:pt x="1048236" y="0"/>
                    <a:pt x="1132764" y="84528"/>
                    <a:pt x="1132764" y="188798"/>
                  </a:cubicBezTo>
                  <a:lnTo>
                    <a:pt x="1132764" y="1035815"/>
                  </a:lnTo>
                  <a:cubicBezTo>
                    <a:pt x="1132764" y="1140085"/>
                    <a:pt x="1048236" y="1224613"/>
                    <a:pt x="943966" y="1224613"/>
                  </a:cubicBezTo>
                  <a:lnTo>
                    <a:pt x="555971" y="1224613"/>
                  </a:lnTo>
                  <a:lnTo>
                    <a:pt x="556177" y="1225922"/>
                  </a:lnTo>
                  <a:cubicBezTo>
                    <a:pt x="629881" y="1592732"/>
                    <a:pt x="759260" y="1704569"/>
                    <a:pt x="983506" y="1928815"/>
                  </a:cubicBezTo>
                  <a:lnTo>
                    <a:pt x="1132764" y="2051963"/>
                  </a:lnTo>
                  <a:lnTo>
                    <a:pt x="1064525" y="2397435"/>
                  </a:lnTo>
                  <a:lnTo>
                    <a:pt x="865938" y="2313437"/>
                  </a:lnTo>
                  <a:cubicBezTo>
                    <a:pt x="416006" y="2009468"/>
                    <a:pt x="90471" y="1698688"/>
                    <a:pt x="16118" y="1178727"/>
                  </a:cubicBezTo>
                  <a:lnTo>
                    <a:pt x="5759" y="1080058"/>
                  </a:lnTo>
                  <a:lnTo>
                    <a:pt x="3836" y="1073864"/>
                  </a:lnTo>
                  <a:cubicBezTo>
                    <a:pt x="1321" y="1061574"/>
                    <a:pt x="0" y="1048849"/>
                    <a:pt x="0" y="1035815"/>
                  </a:cubicBezTo>
                  <a:lnTo>
                    <a:pt x="0" y="942490"/>
                  </a:lnTo>
                  <a:lnTo>
                    <a:pt x="0" y="317733"/>
                  </a:lnTo>
                  <a:lnTo>
                    <a:pt x="0" y="188798"/>
                  </a:lnTo>
                  <a:cubicBezTo>
                    <a:pt x="0" y="84528"/>
                    <a:pt x="84528" y="0"/>
                    <a:pt x="188798"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12"/>
            <p:cNvSpPr/>
            <p:nvPr/>
          </p:nvSpPr>
          <p:spPr>
            <a:xfrm>
              <a:off x="2764587" y="2007958"/>
              <a:ext cx="370398" cy="783928"/>
            </a:xfrm>
            <a:custGeom>
              <a:avLst/>
              <a:gdLst>
                <a:gd name="connsiteX0" fmla="*/ 188798 w 1132764"/>
                <a:gd name="connsiteY0" fmla="*/ 0 h 2397435"/>
                <a:gd name="connsiteX1" fmla="*/ 943966 w 1132764"/>
                <a:gd name="connsiteY1" fmla="*/ 0 h 2397435"/>
                <a:gd name="connsiteX2" fmla="*/ 1132764 w 1132764"/>
                <a:gd name="connsiteY2" fmla="*/ 188798 h 2397435"/>
                <a:gd name="connsiteX3" fmla="*/ 1132764 w 1132764"/>
                <a:gd name="connsiteY3" fmla="*/ 1035815 h 2397435"/>
                <a:gd name="connsiteX4" fmla="*/ 943966 w 1132764"/>
                <a:gd name="connsiteY4" fmla="*/ 1224613 h 2397435"/>
                <a:gd name="connsiteX5" fmla="*/ 555971 w 1132764"/>
                <a:gd name="connsiteY5" fmla="*/ 1224613 h 2397435"/>
                <a:gd name="connsiteX6" fmla="*/ 556177 w 1132764"/>
                <a:gd name="connsiteY6" fmla="*/ 1225922 h 2397435"/>
                <a:gd name="connsiteX7" fmla="*/ 983506 w 1132764"/>
                <a:gd name="connsiteY7" fmla="*/ 1928815 h 2397435"/>
                <a:gd name="connsiteX8" fmla="*/ 1132764 w 1132764"/>
                <a:gd name="connsiteY8" fmla="*/ 2051963 h 2397435"/>
                <a:gd name="connsiteX9" fmla="*/ 1064525 w 1132764"/>
                <a:gd name="connsiteY9" fmla="*/ 2397435 h 2397435"/>
                <a:gd name="connsiteX10" fmla="*/ 865938 w 1132764"/>
                <a:gd name="connsiteY10" fmla="*/ 2313437 h 2397435"/>
                <a:gd name="connsiteX11" fmla="*/ 16118 w 1132764"/>
                <a:gd name="connsiteY11" fmla="*/ 1178727 h 2397435"/>
                <a:gd name="connsiteX12" fmla="*/ 5759 w 1132764"/>
                <a:gd name="connsiteY12" fmla="*/ 1080058 h 2397435"/>
                <a:gd name="connsiteX13" fmla="*/ 3836 w 1132764"/>
                <a:gd name="connsiteY13" fmla="*/ 1073864 h 2397435"/>
                <a:gd name="connsiteX14" fmla="*/ 0 w 1132764"/>
                <a:gd name="connsiteY14" fmla="*/ 1035815 h 2397435"/>
                <a:gd name="connsiteX15" fmla="*/ 0 w 1132764"/>
                <a:gd name="connsiteY15" fmla="*/ 942490 h 2397435"/>
                <a:gd name="connsiteX16" fmla="*/ 0 w 1132764"/>
                <a:gd name="connsiteY16" fmla="*/ 317733 h 2397435"/>
                <a:gd name="connsiteX17" fmla="*/ 0 w 1132764"/>
                <a:gd name="connsiteY17" fmla="*/ 188798 h 2397435"/>
                <a:gd name="connsiteX18" fmla="*/ 188798 w 1132764"/>
                <a:gd name="connsiteY18" fmla="*/ 0 h 2397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32764" h="2397435">
                  <a:moveTo>
                    <a:pt x="188798" y="0"/>
                  </a:moveTo>
                  <a:lnTo>
                    <a:pt x="943966" y="0"/>
                  </a:lnTo>
                  <a:cubicBezTo>
                    <a:pt x="1048236" y="0"/>
                    <a:pt x="1132764" y="84528"/>
                    <a:pt x="1132764" y="188798"/>
                  </a:cubicBezTo>
                  <a:lnTo>
                    <a:pt x="1132764" y="1035815"/>
                  </a:lnTo>
                  <a:cubicBezTo>
                    <a:pt x="1132764" y="1140085"/>
                    <a:pt x="1048236" y="1224613"/>
                    <a:pt x="943966" y="1224613"/>
                  </a:cubicBezTo>
                  <a:lnTo>
                    <a:pt x="555971" y="1224613"/>
                  </a:lnTo>
                  <a:lnTo>
                    <a:pt x="556177" y="1225922"/>
                  </a:lnTo>
                  <a:cubicBezTo>
                    <a:pt x="629881" y="1592732"/>
                    <a:pt x="759260" y="1704569"/>
                    <a:pt x="983506" y="1928815"/>
                  </a:cubicBezTo>
                  <a:lnTo>
                    <a:pt x="1132764" y="2051963"/>
                  </a:lnTo>
                  <a:lnTo>
                    <a:pt x="1064525" y="2397435"/>
                  </a:lnTo>
                  <a:lnTo>
                    <a:pt x="865938" y="2313437"/>
                  </a:lnTo>
                  <a:cubicBezTo>
                    <a:pt x="416006" y="2009468"/>
                    <a:pt x="90471" y="1698688"/>
                    <a:pt x="16118" y="1178727"/>
                  </a:cubicBezTo>
                  <a:lnTo>
                    <a:pt x="5759" y="1080058"/>
                  </a:lnTo>
                  <a:lnTo>
                    <a:pt x="3836" y="1073864"/>
                  </a:lnTo>
                  <a:cubicBezTo>
                    <a:pt x="1321" y="1061574"/>
                    <a:pt x="0" y="1048849"/>
                    <a:pt x="0" y="1035815"/>
                  </a:cubicBezTo>
                  <a:lnTo>
                    <a:pt x="0" y="942490"/>
                  </a:lnTo>
                  <a:lnTo>
                    <a:pt x="0" y="317733"/>
                  </a:lnTo>
                  <a:lnTo>
                    <a:pt x="0" y="188798"/>
                  </a:lnTo>
                  <a:cubicBezTo>
                    <a:pt x="0" y="84528"/>
                    <a:pt x="84528" y="0"/>
                    <a:pt x="188798"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Freeform 18"/>
          <p:cNvSpPr/>
          <p:nvPr/>
        </p:nvSpPr>
        <p:spPr>
          <a:xfrm>
            <a:off x="1406494" y="382273"/>
            <a:ext cx="686066" cy="1503300"/>
          </a:xfrm>
          <a:custGeom>
            <a:avLst/>
            <a:gdLst>
              <a:gd name="connsiteX0" fmla="*/ 0 w 686066"/>
              <a:gd name="connsiteY0" fmla="*/ 0 h 1503300"/>
              <a:gd name="connsiteX1" fmla="*/ 89765 w 686066"/>
              <a:gd name="connsiteY1" fmla="*/ 0 h 1503300"/>
              <a:gd name="connsiteX2" fmla="*/ 534870 w 686066"/>
              <a:gd name="connsiteY2" fmla="*/ 0 h 1503300"/>
              <a:gd name="connsiteX3" fmla="*/ 686066 w 686066"/>
              <a:gd name="connsiteY3" fmla="*/ 0 h 1503300"/>
              <a:gd name="connsiteX4" fmla="*/ 686066 w 686066"/>
              <a:gd name="connsiteY4" fmla="*/ 105212 h 1503300"/>
              <a:gd name="connsiteX5" fmla="*/ 534870 w 686066"/>
              <a:gd name="connsiteY5" fmla="*/ 105212 h 1503300"/>
              <a:gd name="connsiteX6" fmla="*/ 95421 w 686066"/>
              <a:gd name="connsiteY6" fmla="*/ 105212 h 1503300"/>
              <a:gd name="connsiteX7" fmla="*/ 95421 w 686066"/>
              <a:gd name="connsiteY7" fmla="*/ 1420086 h 1503300"/>
              <a:gd name="connsiteX8" fmla="*/ 534870 w 686066"/>
              <a:gd name="connsiteY8" fmla="*/ 1420086 h 1503300"/>
              <a:gd name="connsiteX9" fmla="*/ 686066 w 686066"/>
              <a:gd name="connsiteY9" fmla="*/ 1420086 h 1503300"/>
              <a:gd name="connsiteX10" fmla="*/ 686066 w 686066"/>
              <a:gd name="connsiteY10" fmla="*/ 1503300 h 1503300"/>
              <a:gd name="connsiteX11" fmla="*/ 534870 w 686066"/>
              <a:gd name="connsiteY11" fmla="*/ 1503300 h 1503300"/>
              <a:gd name="connsiteX12" fmla="*/ 89765 w 686066"/>
              <a:gd name="connsiteY12" fmla="*/ 1503300 h 1503300"/>
              <a:gd name="connsiteX13" fmla="*/ 0 w 686066"/>
              <a:gd name="connsiteY13" fmla="*/ 1503300 h 1503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86066" h="1503300">
                <a:moveTo>
                  <a:pt x="0" y="0"/>
                </a:moveTo>
                <a:lnTo>
                  <a:pt x="89765" y="0"/>
                </a:lnTo>
                <a:lnTo>
                  <a:pt x="534870" y="0"/>
                </a:lnTo>
                <a:lnTo>
                  <a:pt x="686066" y="0"/>
                </a:lnTo>
                <a:lnTo>
                  <a:pt x="686066" y="105212"/>
                </a:lnTo>
                <a:lnTo>
                  <a:pt x="534870" y="105212"/>
                </a:lnTo>
                <a:lnTo>
                  <a:pt x="95421" y="105212"/>
                </a:lnTo>
                <a:lnTo>
                  <a:pt x="95421" y="1420086"/>
                </a:lnTo>
                <a:lnTo>
                  <a:pt x="534870" y="1420086"/>
                </a:lnTo>
                <a:lnTo>
                  <a:pt x="686066" y="1420086"/>
                </a:lnTo>
                <a:lnTo>
                  <a:pt x="686066" y="1503300"/>
                </a:lnTo>
                <a:lnTo>
                  <a:pt x="534870" y="1503300"/>
                </a:lnTo>
                <a:lnTo>
                  <a:pt x="89765" y="1503300"/>
                </a:lnTo>
                <a:lnTo>
                  <a:pt x="0" y="150330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838864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_Contents slide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2349012" y="639994"/>
            <a:ext cx="9481423" cy="724247"/>
          </a:xfrm>
          <a:prstGeom prst="rect">
            <a:avLst/>
          </a:prstGeom>
        </p:spPr>
        <p:txBody>
          <a:bodyPr anchor="ctr"/>
          <a:lstStyle>
            <a:lvl1pPr marL="0" indent="0" algn="l">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b="2011"/>
          <a:stretch/>
        </p:blipFill>
        <p:spPr>
          <a:xfrm>
            <a:off x="537719" y="2871450"/>
            <a:ext cx="1343025" cy="3761362"/>
          </a:xfrm>
          <a:prstGeom prst="rect">
            <a:avLst/>
          </a:prstGeom>
        </p:spPr>
      </p:pic>
      <p:grpSp>
        <p:nvGrpSpPr>
          <p:cNvPr id="9" name="Group 8"/>
          <p:cNvGrpSpPr/>
          <p:nvPr userDrawn="1"/>
        </p:nvGrpSpPr>
        <p:grpSpPr>
          <a:xfrm>
            <a:off x="691154" y="232968"/>
            <a:ext cx="11276441" cy="6404885"/>
            <a:chOff x="691154" y="232968"/>
            <a:chExt cx="11276441" cy="6404885"/>
          </a:xfrm>
        </p:grpSpPr>
        <p:sp>
          <p:nvSpPr>
            <p:cNvPr id="7" name="Rectangle 6"/>
            <p:cNvSpPr/>
            <p:nvPr userDrawn="1"/>
          </p:nvSpPr>
          <p:spPr>
            <a:xfrm>
              <a:off x="1640577" y="6500693"/>
              <a:ext cx="10230450" cy="1371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userDrawn="1"/>
          </p:nvSpPr>
          <p:spPr>
            <a:xfrm>
              <a:off x="697584" y="232968"/>
              <a:ext cx="11269140" cy="1371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userDrawn="1"/>
          </p:nvSpPr>
          <p:spPr>
            <a:xfrm rot="5400000">
              <a:off x="8699093" y="3364312"/>
              <a:ext cx="6399844" cy="1371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19"/>
            <p:cNvSpPr/>
            <p:nvPr userDrawn="1"/>
          </p:nvSpPr>
          <p:spPr>
            <a:xfrm rot="5400000">
              <a:off x="-363035" y="1287157"/>
              <a:ext cx="2245537" cy="137160"/>
            </a:xfrm>
            <a:custGeom>
              <a:avLst/>
              <a:gdLst>
                <a:gd name="connsiteX0" fmla="*/ 0 w 2245537"/>
                <a:gd name="connsiteY0" fmla="*/ 226426 h 226426"/>
                <a:gd name="connsiteX1" fmla="*/ 0 w 2245537"/>
                <a:gd name="connsiteY1" fmla="*/ 0 h 226426"/>
                <a:gd name="connsiteX2" fmla="*/ 2245537 w 2245537"/>
                <a:gd name="connsiteY2" fmla="*/ 0 h 226426"/>
                <a:gd name="connsiteX3" fmla="*/ 2245537 w 2245537"/>
                <a:gd name="connsiteY3" fmla="*/ 226426 h 226426"/>
              </a:gdLst>
              <a:ahLst/>
              <a:cxnLst>
                <a:cxn ang="0">
                  <a:pos x="connsiteX0" y="connsiteY0"/>
                </a:cxn>
                <a:cxn ang="0">
                  <a:pos x="connsiteX1" y="connsiteY1"/>
                </a:cxn>
                <a:cxn ang="0">
                  <a:pos x="connsiteX2" y="connsiteY2"/>
                </a:cxn>
                <a:cxn ang="0">
                  <a:pos x="connsiteX3" y="connsiteY3"/>
                </a:cxn>
              </a:cxnLst>
              <a:rect l="l" t="t" r="r" b="b"/>
              <a:pathLst>
                <a:path w="2245537" h="226426">
                  <a:moveTo>
                    <a:pt x="0" y="226426"/>
                  </a:moveTo>
                  <a:lnTo>
                    <a:pt x="0" y="0"/>
                  </a:lnTo>
                  <a:lnTo>
                    <a:pt x="2245537" y="0"/>
                  </a:lnTo>
                  <a:lnTo>
                    <a:pt x="2245537" y="22642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775638" y="5356548"/>
            <a:ext cx="10095389" cy="1144144"/>
          </a:xfrm>
          <a:prstGeom prst="rect">
            <a:avLst/>
          </a:prstGeom>
        </p:spPr>
      </p:pic>
    </p:spTree>
    <p:extLst>
      <p:ext uri="{BB962C8B-B14F-4D97-AF65-F5344CB8AC3E}">
        <p14:creationId xmlns:p14="http://schemas.microsoft.com/office/powerpoint/2010/main" val="42401718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5_Contents slide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2349012" y="639994"/>
            <a:ext cx="9481423" cy="724247"/>
          </a:xfrm>
          <a:prstGeom prst="rect">
            <a:avLst/>
          </a:prstGeom>
        </p:spPr>
        <p:txBody>
          <a:bodyPr anchor="ctr"/>
          <a:lstStyle>
            <a:lvl1pPr marL="0" indent="0" algn="l">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b="1928"/>
          <a:stretch/>
        </p:blipFill>
        <p:spPr>
          <a:xfrm>
            <a:off x="551226" y="2935248"/>
            <a:ext cx="1316010" cy="3688837"/>
          </a:xfrm>
          <a:prstGeom prst="rect">
            <a:avLst/>
          </a:prstGeom>
        </p:spPr>
      </p:pic>
      <p:grpSp>
        <p:nvGrpSpPr>
          <p:cNvPr id="9" name="Group 8"/>
          <p:cNvGrpSpPr/>
          <p:nvPr userDrawn="1"/>
        </p:nvGrpSpPr>
        <p:grpSpPr>
          <a:xfrm>
            <a:off x="691154" y="232968"/>
            <a:ext cx="11282001" cy="6394426"/>
            <a:chOff x="691154" y="232968"/>
            <a:chExt cx="11282001" cy="6394426"/>
          </a:xfrm>
          <a:solidFill>
            <a:schemeClr val="accent3"/>
          </a:solidFill>
        </p:grpSpPr>
        <p:sp>
          <p:nvSpPr>
            <p:cNvPr id="7" name="Rectangle 6"/>
            <p:cNvSpPr/>
            <p:nvPr userDrawn="1"/>
          </p:nvSpPr>
          <p:spPr>
            <a:xfrm>
              <a:off x="1640577" y="6490060"/>
              <a:ext cx="10230450" cy="13716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userDrawn="1"/>
          </p:nvSpPr>
          <p:spPr>
            <a:xfrm>
              <a:off x="697584" y="232968"/>
              <a:ext cx="11269140" cy="13716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userDrawn="1"/>
          </p:nvSpPr>
          <p:spPr>
            <a:xfrm rot="5400000">
              <a:off x="8704582" y="3358821"/>
              <a:ext cx="6394426" cy="1427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19"/>
            <p:cNvSpPr/>
            <p:nvPr userDrawn="1"/>
          </p:nvSpPr>
          <p:spPr>
            <a:xfrm rot="5400000">
              <a:off x="-363035" y="1287157"/>
              <a:ext cx="2245537" cy="137160"/>
            </a:xfrm>
            <a:custGeom>
              <a:avLst/>
              <a:gdLst>
                <a:gd name="connsiteX0" fmla="*/ 0 w 2245537"/>
                <a:gd name="connsiteY0" fmla="*/ 226426 h 226426"/>
                <a:gd name="connsiteX1" fmla="*/ 0 w 2245537"/>
                <a:gd name="connsiteY1" fmla="*/ 0 h 226426"/>
                <a:gd name="connsiteX2" fmla="*/ 2245537 w 2245537"/>
                <a:gd name="connsiteY2" fmla="*/ 0 h 226426"/>
                <a:gd name="connsiteX3" fmla="*/ 2245537 w 2245537"/>
                <a:gd name="connsiteY3" fmla="*/ 226426 h 226426"/>
              </a:gdLst>
              <a:ahLst/>
              <a:cxnLst>
                <a:cxn ang="0">
                  <a:pos x="connsiteX0" y="connsiteY0"/>
                </a:cxn>
                <a:cxn ang="0">
                  <a:pos x="connsiteX1" y="connsiteY1"/>
                </a:cxn>
                <a:cxn ang="0">
                  <a:pos x="connsiteX2" y="connsiteY2"/>
                </a:cxn>
                <a:cxn ang="0">
                  <a:pos x="connsiteX3" y="connsiteY3"/>
                </a:cxn>
              </a:cxnLst>
              <a:rect l="l" t="t" r="r" b="b"/>
              <a:pathLst>
                <a:path w="2245537" h="226426">
                  <a:moveTo>
                    <a:pt x="0" y="226426"/>
                  </a:moveTo>
                  <a:lnTo>
                    <a:pt x="0" y="0"/>
                  </a:lnTo>
                  <a:lnTo>
                    <a:pt x="2245537" y="0"/>
                  </a:lnTo>
                  <a:lnTo>
                    <a:pt x="2245537" y="226426"/>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 name="Picture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754371" y="5337912"/>
            <a:ext cx="10116655" cy="1146554"/>
          </a:xfrm>
          <a:prstGeom prst="rect">
            <a:avLst/>
          </a:prstGeom>
        </p:spPr>
      </p:pic>
    </p:spTree>
    <p:extLst>
      <p:ext uri="{BB962C8B-B14F-4D97-AF65-F5344CB8AC3E}">
        <p14:creationId xmlns:p14="http://schemas.microsoft.com/office/powerpoint/2010/main" val="33194289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18" Type="http://schemas.openxmlformats.org/officeDocument/2006/relationships/slideLayout" Target="../slideLayouts/slideLayout20.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slideLayout" Target="../slideLayouts/slideLayout14.xml"/><Relationship Id="rId17" Type="http://schemas.openxmlformats.org/officeDocument/2006/relationships/slideLayout" Target="../slideLayouts/slideLayout19.xml"/><Relationship Id="rId2" Type="http://schemas.openxmlformats.org/officeDocument/2006/relationships/slideLayout" Target="../slideLayouts/slideLayout4.xml"/><Relationship Id="rId16" Type="http://schemas.openxmlformats.org/officeDocument/2006/relationships/slideLayout" Target="../slideLayouts/slideLayout18.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5" Type="http://schemas.openxmlformats.org/officeDocument/2006/relationships/slideLayout" Target="../slideLayouts/slideLayout17.xml"/><Relationship Id="rId10" Type="http://schemas.openxmlformats.org/officeDocument/2006/relationships/slideLayout" Target="../slideLayouts/slideLayout12.xml"/><Relationship Id="rId19" Type="http://schemas.openxmlformats.org/officeDocument/2006/relationships/theme" Target="../theme/theme2.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slideLayout" Target="../slideLayouts/slideLayout16.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1046580"/>
      </p:ext>
    </p:extLst>
  </p:cSld>
  <p:clrMap bg1="lt1" tx1="dk1" bg2="lt2" tx2="dk2" accent1="accent1" accent2="accent2" accent3="accent3" accent4="accent4" accent5="accent5" accent6="accent6" hlink="hlink" folHlink="folHlink"/>
  <p:sldLayoutIdLst>
    <p:sldLayoutId id="2147483683" r:id="rId1"/>
    <p:sldLayoutId id="2147483655" r:id="rId2"/>
  </p:sldLayoutIdLst>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0174220"/>
      </p:ext>
    </p:extLst>
  </p:cSld>
  <p:clrMap bg1="lt1" tx1="dk1" bg2="lt2" tx2="dk2" accent1="accent1" accent2="accent2" accent3="accent3" accent4="accent4" accent5="accent5" accent6="accent6" hlink="hlink" folHlink="folHlink"/>
  <p:sldLayoutIdLst>
    <p:sldLayoutId id="2147483686" r:id="rId1"/>
    <p:sldLayoutId id="2147483688" r:id="rId2"/>
    <p:sldLayoutId id="2147483654" r:id="rId3"/>
    <p:sldLayoutId id="2147483689" r:id="rId4"/>
    <p:sldLayoutId id="2147483690" r:id="rId5"/>
    <p:sldLayoutId id="2147483691" r:id="rId6"/>
    <p:sldLayoutId id="2147483692" r:id="rId7"/>
    <p:sldLayoutId id="2147483701" r:id="rId8"/>
    <p:sldLayoutId id="2147483707" r:id="rId9"/>
    <p:sldLayoutId id="2147483704" r:id="rId10"/>
    <p:sldLayoutId id="2147483703" r:id="rId11"/>
    <p:sldLayoutId id="2147483700" r:id="rId12"/>
    <p:sldLayoutId id="2147483693" r:id="rId13"/>
    <p:sldLayoutId id="2147483699" r:id="rId14"/>
    <p:sldLayoutId id="2147483705" r:id="rId15"/>
    <p:sldLayoutId id="2147483702" r:id="rId16"/>
    <p:sldLayoutId id="2147483687" r:id="rId17"/>
    <p:sldLayoutId id="2147483711" r:id="rId18"/>
  </p:sldLayoutIdLst>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75178107"/>
      </p:ext>
    </p:extLst>
  </p:cSld>
  <p:clrMap bg1="lt1" tx1="dk1" bg2="lt2" tx2="dk2" accent1="accent1" accent2="accent2" accent3="accent3" accent4="accent4" accent5="accent5" accent6="accent6" hlink="hlink" folHlink="folHlink"/>
  <p:sldLayoutIdLst>
    <p:sldLayoutId id="2147483685" r:id="rId1"/>
  </p:sldLayoutIdLst>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mailto:Arnab.basu09@gmail.com"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2"/>
          </p:nvPr>
        </p:nvSpPr>
        <p:spPr/>
        <p:txBody>
          <a:bodyPr/>
          <a:lstStyle/>
          <a:p>
            <a:pPr fontAlgn="auto">
              <a:spcBef>
                <a:spcPts val="0"/>
              </a:spcBef>
              <a:spcAft>
                <a:spcPts val="0"/>
              </a:spcAft>
              <a:defRPr/>
            </a:pPr>
            <a:r>
              <a:rPr lang="en-US" altLang="ko-KR" sz="2000" dirty="0"/>
              <a:t>Applied Data Science – Coursera Capstone</a:t>
            </a:r>
          </a:p>
        </p:txBody>
      </p:sp>
      <p:sp>
        <p:nvSpPr>
          <p:cNvPr id="2" name="Title 1"/>
          <p:cNvSpPr>
            <a:spLocks noGrp="1"/>
          </p:cNvSpPr>
          <p:nvPr>
            <p:ph type="title"/>
          </p:nvPr>
        </p:nvSpPr>
        <p:spPr>
          <a:xfrm>
            <a:off x="4693920" y="1095151"/>
            <a:ext cx="7168321" cy="1511983"/>
          </a:xfrm>
        </p:spPr>
        <p:txBody>
          <a:bodyPr/>
          <a:lstStyle/>
          <a:p>
            <a:r>
              <a:rPr lang="en-US" sz="3200" dirty="0"/>
              <a:t>Battle of Neighborhoods: </a:t>
            </a:r>
            <a:br>
              <a:rPr lang="en-US" sz="3200" dirty="0"/>
            </a:br>
            <a:r>
              <a:rPr lang="en-US" sz="2800" dirty="0"/>
              <a:t>Selecting Neighborhoods in New York City</a:t>
            </a:r>
            <a:endParaRPr lang="en-US" sz="3200" dirty="0"/>
          </a:p>
        </p:txBody>
      </p:sp>
      <p:sp>
        <p:nvSpPr>
          <p:cNvPr id="10" name="Text Placeholder 4">
            <a:extLst>
              <a:ext uri="{FF2B5EF4-FFF2-40B4-BE49-F238E27FC236}">
                <a16:creationId xmlns:a16="http://schemas.microsoft.com/office/drawing/2014/main" id="{EC33DCEE-D913-124E-8A5D-BA2BCA1D26E7}"/>
              </a:ext>
            </a:extLst>
          </p:cNvPr>
          <p:cNvSpPr txBox="1">
            <a:spLocks/>
          </p:cNvSpPr>
          <p:nvPr/>
        </p:nvSpPr>
        <p:spPr>
          <a:xfrm>
            <a:off x="5321716" y="3510050"/>
            <a:ext cx="6545964" cy="996636"/>
          </a:xfrm>
          <a:prstGeom prst="rect">
            <a:avLst/>
          </a:prstGeom>
        </p:spPr>
        <p:txBody>
          <a:bodyPr anchor="ctr"/>
          <a:lstStyle>
            <a:lvl1pPr marL="0" indent="0" algn="r" defTabSz="914377" rtl="0" eaLnBrk="1" latinLnBrk="0" hangingPunct="1">
              <a:lnSpc>
                <a:spcPct val="90000"/>
              </a:lnSpc>
              <a:spcBef>
                <a:spcPts val="1000"/>
              </a:spcBef>
              <a:buFont typeface="Arial" panose="020B0604020202020204" pitchFamily="34" charset="0"/>
              <a:buNone/>
              <a:defRPr sz="1800" b="0" kern="1200" baseline="0">
                <a:solidFill>
                  <a:schemeClr val="bg1"/>
                </a:solidFill>
                <a:effectLst/>
                <a:latin typeface="Arial" panose="020B0604020202020204" pitchFamily="34" charset="0"/>
                <a:ea typeface="+mj-ea"/>
                <a:cs typeface="Arial" pitchFamily="34" charset="0"/>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0"/>
              </a:spcBef>
              <a:defRPr/>
            </a:pPr>
            <a:r>
              <a:rPr lang="en-US" altLang="ko-KR" sz="1600" dirty="0"/>
              <a:t>Arnab Basu</a:t>
            </a:r>
          </a:p>
          <a:p>
            <a:pPr>
              <a:spcBef>
                <a:spcPts val="0"/>
              </a:spcBef>
              <a:defRPr/>
            </a:pPr>
            <a:r>
              <a:rPr lang="en-US" altLang="ko-KR" sz="1600" dirty="0">
                <a:hlinkClick r:id="rId2"/>
              </a:rPr>
              <a:t>arnab.basu09@gmail.com</a:t>
            </a:r>
            <a:endParaRPr lang="en-US" altLang="ko-KR" sz="1600" dirty="0"/>
          </a:p>
          <a:p>
            <a:pPr>
              <a:spcBef>
                <a:spcPts val="0"/>
              </a:spcBef>
              <a:defRPr/>
            </a:pPr>
            <a:endParaRPr lang="en-US" altLang="ko-KR" sz="1600" dirty="0"/>
          </a:p>
          <a:p>
            <a:pPr>
              <a:spcBef>
                <a:spcPts val="0"/>
              </a:spcBef>
              <a:defRPr/>
            </a:pPr>
            <a:r>
              <a:rPr lang="en-US" altLang="ko-KR" sz="1600" dirty="0"/>
              <a:t>March 2019</a:t>
            </a:r>
          </a:p>
        </p:txBody>
      </p:sp>
    </p:spTree>
    <p:extLst>
      <p:ext uri="{BB962C8B-B14F-4D97-AF65-F5344CB8AC3E}">
        <p14:creationId xmlns:p14="http://schemas.microsoft.com/office/powerpoint/2010/main" val="40324761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94E58C3-D10C-9F4A-8C3C-FD5C5DE58032}"/>
              </a:ext>
            </a:extLst>
          </p:cNvPr>
          <p:cNvSpPr>
            <a:spLocks noGrp="1"/>
          </p:cNvSpPr>
          <p:nvPr>
            <p:ph type="body" sz="quarter" idx="10"/>
          </p:nvPr>
        </p:nvSpPr>
        <p:spPr/>
        <p:txBody>
          <a:bodyPr/>
          <a:lstStyle/>
          <a:p>
            <a:r>
              <a:rPr lang="en-US" sz="3200" dirty="0">
                <a:solidFill>
                  <a:schemeClr val="tx1"/>
                </a:solidFill>
              </a:rPr>
              <a:t>Observation: </a:t>
            </a:r>
            <a:r>
              <a:rPr lang="en-US" sz="3200" dirty="0"/>
              <a:t>Description of Average Monthly Rent Data</a:t>
            </a:r>
          </a:p>
        </p:txBody>
      </p:sp>
      <p:pic>
        <p:nvPicPr>
          <p:cNvPr id="4" name="Picture 3">
            <a:extLst>
              <a:ext uri="{FF2B5EF4-FFF2-40B4-BE49-F238E27FC236}">
                <a16:creationId xmlns:a16="http://schemas.microsoft.com/office/drawing/2014/main" id="{30E079F3-15F8-4A41-B155-0D39FBDD62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93892" y="2052320"/>
            <a:ext cx="2589530" cy="3939898"/>
          </a:xfrm>
          <a:prstGeom prst="rect">
            <a:avLst/>
          </a:prstGeom>
        </p:spPr>
      </p:pic>
      <p:pic>
        <p:nvPicPr>
          <p:cNvPr id="6" name="Picture 5">
            <a:extLst>
              <a:ext uri="{FF2B5EF4-FFF2-40B4-BE49-F238E27FC236}">
                <a16:creationId xmlns:a16="http://schemas.microsoft.com/office/drawing/2014/main" id="{D33A5E34-98B7-274B-B471-203A061271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61430" y="2052320"/>
            <a:ext cx="4254500" cy="1066800"/>
          </a:xfrm>
          <a:prstGeom prst="rect">
            <a:avLst/>
          </a:prstGeom>
        </p:spPr>
      </p:pic>
      <p:pic>
        <p:nvPicPr>
          <p:cNvPr id="8" name="Picture 7">
            <a:extLst>
              <a:ext uri="{FF2B5EF4-FFF2-40B4-BE49-F238E27FC236}">
                <a16:creationId xmlns:a16="http://schemas.microsoft.com/office/drawing/2014/main" id="{5679D5DB-C262-2C46-852F-6F35FAF4FCD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61430" y="3083560"/>
            <a:ext cx="4254500" cy="3251200"/>
          </a:xfrm>
          <a:prstGeom prst="rect">
            <a:avLst/>
          </a:prstGeom>
        </p:spPr>
      </p:pic>
    </p:spTree>
    <p:extLst>
      <p:ext uri="{BB962C8B-B14F-4D97-AF65-F5344CB8AC3E}">
        <p14:creationId xmlns:p14="http://schemas.microsoft.com/office/powerpoint/2010/main" val="33863370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986CDCC-8D80-9041-8526-92C198EDD6D8}"/>
              </a:ext>
            </a:extLst>
          </p:cNvPr>
          <p:cNvSpPr>
            <a:spLocks noGrp="1"/>
          </p:cNvSpPr>
          <p:nvPr>
            <p:ph type="body" sz="quarter" idx="10"/>
          </p:nvPr>
        </p:nvSpPr>
        <p:spPr/>
        <p:txBody>
          <a:bodyPr/>
          <a:lstStyle/>
          <a:p>
            <a:r>
              <a:rPr lang="en-US" sz="3600" dirty="0">
                <a:solidFill>
                  <a:schemeClr val="tx1"/>
                </a:solidFill>
              </a:rPr>
              <a:t>Observation: </a:t>
            </a:r>
            <a:r>
              <a:rPr lang="en-US" sz="3600" dirty="0"/>
              <a:t>Histogram of Average Rent</a:t>
            </a:r>
          </a:p>
        </p:txBody>
      </p:sp>
      <p:sp>
        <p:nvSpPr>
          <p:cNvPr id="3" name="Rectangle 2">
            <a:extLst>
              <a:ext uri="{FF2B5EF4-FFF2-40B4-BE49-F238E27FC236}">
                <a16:creationId xmlns:a16="http://schemas.microsoft.com/office/drawing/2014/main" id="{D473E4B8-ECD4-2546-9524-AF84AE408106}"/>
              </a:ext>
            </a:extLst>
          </p:cNvPr>
          <p:cNvSpPr/>
          <p:nvPr/>
        </p:nvSpPr>
        <p:spPr>
          <a:xfrm>
            <a:off x="2349012" y="2237155"/>
            <a:ext cx="6096000" cy="369332"/>
          </a:xfrm>
          <a:prstGeom prst="rect">
            <a:avLst/>
          </a:prstGeom>
        </p:spPr>
        <p:txBody>
          <a:bodyPr>
            <a:spAutoFit/>
          </a:bodyPr>
          <a:lstStyle/>
          <a:p>
            <a:r>
              <a:rPr lang="en-US" dirty="0">
                <a:solidFill>
                  <a:schemeClr val="tx1">
                    <a:lumMod val="75000"/>
                    <a:lumOff val="25000"/>
                  </a:schemeClr>
                </a:solidFill>
              </a:rPr>
              <a:t>To see what the distribution looks like:</a:t>
            </a:r>
          </a:p>
        </p:txBody>
      </p:sp>
      <p:pic>
        <p:nvPicPr>
          <p:cNvPr id="5" name="Picture 4">
            <a:extLst>
              <a:ext uri="{FF2B5EF4-FFF2-40B4-BE49-F238E27FC236}">
                <a16:creationId xmlns:a16="http://schemas.microsoft.com/office/drawing/2014/main" id="{2EBC54DD-4C3F-C344-A900-E336BA0F6B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79750" y="2712721"/>
            <a:ext cx="5118100" cy="3632200"/>
          </a:xfrm>
          <a:prstGeom prst="rect">
            <a:avLst/>
          </a:prstGeom>
        </p:spPr>
      </p:pic>
    </p:spTree>
    <p:extLst>
      <p:ext uri="{BB962C8B-B14F-4D97-AF65-F5344CB8AC3E}">
        <p14:creationId xmlns:p14="http://schemas.microsoft.com/office/powerpoint/2010/main" val="22166063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986CDCC-8D80-9041-8526-92C198EDD6D8}"/>
              </a:ext>
            </a:extLst>
          </p:cNvPr>
          <p:cNvSpPr>
            <a:spLocks noGrp="1"/>
          </p:cNvSpPr>
          <p:nvPr>
            <p:ph type="body" sz="quarter" idx="10"/>
          </p:nvPr>
        </p:nvSpPr>
        <p:spPr/>
        <p:txBody>
          <a:bodyPr/>
          <a:lstStyle/>
          <a:p>
            <a:r>
              <a:rPr lang="en-US" sz="4000" dirty="0">
                <a:solidFill>
                  <a:schemeClr val="tx1"/>
                </a:solidFill>
              </a:rPr>
              <a:t>Observation: </a:t>
            </a:r>
            <a:r>
              <a:rPr lang="en-US" sz="4000" dirty="0"/>
              <a:t>Binning of Average Rent</a:t>
            </a:r>
          </a:p>
        </p:txBody>
      </p:sp>
      <p:sp>
        <p:nvSpPr>
          <p:cNvPr id="3" name="TextBox 2">
            <a:extLst>
              <a:ext uri="{FF2B5EF4-FFF2-40B4-BE49-F238E27FC236}">
                <a16:creationId xmlns:a16="http://schemas.microsoft.com/office/drawing/2014/main" id="{A088A806-5BE1-B040-BC3D-875E04B5C6FA}"/>
              </a:ext>
            </a:extLst>
          </p:cNvPr>
          <p:cNvSpPr txBox="1"/>
          <p:nvPr/>
        </p:nvSpPr>
        <p:spPr>
          <a:xfrm>
            <a:off x="2179320" y="2209800"/>
            <a:ext cx="6865982" cy="369332"/>
          </a:xfrm>
          <a:prstGeom prst="rect">
            <a:avLst/>
          </a:prstGeom>
          <a:noFill/>
        </p:spPr>
        <p:txBody>
          <a:bodyPr wrap="none" rtlCol="0">
            <a:spAutoFit/>
          </a:bodyPr>
          <a:lstStyle/>
          <a:p>
            <a:pPr marL="285750" indent="-285750">
              <a:buFont typeface="Arial" panose="020B0604020202020204" pitchFamily="34" charset="0"/>
              <a:buChar char="•"/>
            </a:pPr>
            <a:r>
              <a:rPr lang="en-US" dirty="0">
                <a:solidFill>
                  <a:schemeClr val="tx1">
                    <a:lumMod val="75000"/>
                    <a:lumOff val="25000"/>
                  </a:schemeClr>
                </a:solidFill>
              </a:rPr>
              <a:t>Bins = array([1805. , 3195.66666667, 4586.33333333, 5977. ])</a:t>
            </a:r>
          </a:p>
        </p:txBody>
      </p:sp>
      <p:sp>
        <p:nvSpPr>
          <p:cNvPr id="4" name="TextBox 3">
            <a:extLst>
              <a:ext uri="{FF2B5EF4-FFF2-40B4-BE49-F238E27FC236}">
                <a16:creationId xmlns:a16="http://schemas.microsoft.com/office/drawing/2014/main" id="{7E72DE25-0B39-D445-8C6D-A4AD36360EE5}"/>
              </a:ext>
            </a:extLst>
          </p:cNvPr>
          <p:cNvSpPr txBox="1"/>
          <p:nvPr/>
        </p:nvSpPr>
        <p:spPr>
          <a:xfrm>
            <a:off x="2179320" y="2754868"/>
            <a:ext cx="4413452" cy="369332"/>
          </a:xfrm>
          <a:prstGeom prst="rect">
            <a:avLst/>
          </a:prstGeom>
          <a:noFill/>
        </p:spPr>
        <p:txBody>
          <a:bodyPr wrap="none" rtlCol="0">
            <a:spAutoFit/>
          </a:bodyPr>
          <a:lstStyle>
            <a:defPPr>
              <a:defRPr lang="en-US"/>
            </a:defPPr>
            <a:lvl1pPr>
              <a:defRPr>
                <a:solidFill>
                  <a:schemeClr val="tx1">
                    <a:lumMod val="75000"/>
                    <a:lumOff val="25000"/>
                  </a:schemeClr>
                </a:solidFill>
              </a:defRPr>
            </a:lvl1pPr>
          </a:lstStyle>
          <a:p>
            <a:pPr marL="285750" indent="-285750">
              <a:buFont typeface="Arial" panose="020B0604020202020204" pitchFamily="34" charset="0"/>
              <a:buChar char="•"/>
            </a:pPr>
            <a:r>
              <a:rPr lang="en-US" dirty="0"/>
              <a:t>Group Names = [Low, Medium, High] </a:t>
            </a:r>
          </a:p>
        </p:txBody>
      </p:sp>
      <p:sp>
        <p:nvSpPr>
          <p:cNvPr id="5" name="Rectangle 4">
            <a:extLst>
              <a:ext uri="{FF2B5EF4-FFF2-40B4-BE49-F238E27FC236}">
                <a16:creationId xmlns:a16="http://schemas.microsoft.com/office/drawing/2014/main" id="{78D3E169-0C03-2041-BD4F-6C6601E630C5}"/>
              </a:ext>
            </a:extLst>
          </p:cNvPr>
          <p:cNvSpPr/>
          <p:nvPr/>
        </p:nvSpPr>
        <p:spPr>
          <a:xfrm>
            <a:off x="2179320" y="3299936"/>
            <a:ext cx="4769960" cy="369332"/>
          </a:xfrm>
          <a:prstGeom prst="rect">
            <a:avLst/>
          </a:prstGeom>
          <a:noFill/>
        </p:spPr>
        <p:txBody>
          <a:bodyPr wrap="none" rtlCol="0">
            <a:spAutoFit/>
          </a:bodyPr>
          <a:lstStyle/>
          <a:p>
            <a:pPr marL="285750" indent="-285750">
              <a:buFont typeface="Arial" panose="020B0604020202020204" pitchFamily="34" charset="0"/>
              <a:buChar char="•"/>
            </a:pPr>
            <a:r>
              <a:rPr lang="en-US" dirty="0">
                <a:solidFill>
                  <a:schemeClr val="tx1">
                    <a:lumMod val="75000"/>
                    <a:lumOff val="25000"/>
                  </a:schemeClr>
                </a:solidFill>
              </a:rPr>
              <a:t>"Binned Average Rent” Counts per Group:</a:t>
            </a:r>
          </a:p>
        </p:txBody>
      </p:sp>
      <p:graphicFrame>
        <p:nvGraphicFramePr>
          <p:cNvPr id="7" name="Table 6">
            <a:extLst>
              <a:ext uri="{FF2B5EF4-FFF2-40B4-BE49-F238E27FC236}">
                <a16:creationId xmlns:a16="http://schemas.microsoft.com/office/drawing/2014/main" id="{6201DA0F-D3DC-D845-B213-D50646DD18E6}"/>
              </a:ext>
            </a:extLst>
          </p:cNvPr>
          <p:cNvGraphicFramePr>
            <a:graphicFrameLocks noGrp="1"/>
          </p:cNvGraphicFramePr>
          <p:nvPr>
            <p:extLst>
              <p:ext uri="{D42A27DB-BD31-4B8C-83A1-F6EECF244321}">
                <p14:modId xmlns:p14="http://schemas.microsoft.com/office/powerpoint/2010/main" val="1501896428"/>
              </p:ext>
            </p:extLst>
          </p:nvPr>
        </p:nvGraphicFramePr>
        <p:xfrm>
          <a:off x="2621280" y="3845004"/>
          <a:ext cx="4310795" cy="1483360"/>
        </p:xfrm>
        <a:graphic>
          <a:graphicData uri="http://schemas.openxmlformats.org/drawingml/2006/table">
            <a:tbl>
              <a:tblPr firstRow="1" bandRow="1">
                <a:tableStyleId>{5C22544A-7EE6-4342-B048-85BDC9FD1C3A}</a:tableStyleId>
              </a:tblPr>
              <a:tblGrid>
                <a:gridCol w="2042160">
                  <a:extLst>
                    <a:ext uri="{9D8B030D-6E8A-4147-A177-3AD203B41FA5}">
                      <a16:colId xmlns:a16="http://schemas.microsoft.com/office/drawing/2014/main" val="2869440294"/>
                    </a:ext>
                  </a:extLst>
                </a:gridCol>
                <a:gridCol w="2268635">
                  <a:extLst>
                    <a:ext uri="{9D8B030D-6E8A-4147-A177-3AD203B41FA5}">
                      <a16:colId xmlns:a16="http://schemas.microsoft.com/office/drawing/2014/main" val="3846653551"/>
                    </a:ext>
                  </a:extLst>
                </a:gridCol>
              </a:tblGrid>
              <a:tr h="370840">
                <a:tc>
                  <a:txBody>
                    <a:bodyPr/>
                    <a:lstStyle/>
                    <a:p>
                      <a:pPr algn="ctr"/>
                      <a:r>
                        <a:rPr lang="en-US" sz="1400" dirty="0"/>
                        <a:t>Group Name</a:t>
                      </a:r>
                    </a:p>
                  </a:txBody>
                  <a:tcPr anchor="ctr"/>
                </a:tc>
                <a:tc>
                  <a:txBody>
                    <a:bodyPr/>
                    <a:lstStyle/>
                    <a:p>
                      <a:pPr algn="ctr"/>
                      <a:r>
                        <a:rPr lang="en-US" sz="1400" dirty="0"/>
                        <a:t>Count </a:t>
                      </a:r>
                    </a:p>
                  </a:txBody>
                  <a:tcPr anchor="ctr"/>
                </a:tc>
                <a:extLst>
                  <a:ext uri="{0D108BD9-81ED-4DB2-BD59-A6C34878D82A}">
                    <a16:rowId xmlns:a16="http://schemas.microsoft.com/office/drawing/2014/main" val="3114100811"/>
                  </a:ext>
                </a:extLst>
              </a:tr>
              <a:tr h="370840">
                <a:tc>
                  <a:txBody>
                    <a:bodyPr/>
                    <a:lstStyle/>
                    <a:p>
                      <a:pPr algn="ctr"/>
                      <a:r>
                        <a:rPr lang="en-US" sz="1400" dirty="0"/>
                        <a:t>High</a:t>
                      </a:r>
                    </a:p>
                  </a:txBody>
                  <a:tcPr anchor="ctr"/>
                </a:tc>
                <a:tc>
                  <a:txBody>
                    <a:bodyPr/>
                    <a:lstStyle/>
                    <a:p>
                      <a:pPr algn="ctr"/>
                      <a:r>
                        <a:rPr lang="en-US" sz="1400" dirty="0"/>
                        <a:t>107</a:t>
                      </a:r>
                    </a:p>
                  </a:txBody>
                  <a:tcPr anchor="ctr"/>
                </a:tc>
                <a:extLst>
                  <a:ext uri="{0D108BD9-81ED-4DB2-BD59-A6C34878D82A}">
                    <a16:rowId xmlns:a16="http://schemas.microsoft.com/office/drawing/2014/main" val="1674035518"/>
                  </a:ext>
                </a:extLst>
              </a:tr>
              <a:tr h="370840">
                <a:tc>
                  <a:txBody>
                    <a:bodyPr/>
                    <a:lstStyle/>
                    <a:p>
                      <a:pPr algn="ctr"/>
                      <a:r>
                        <a:rPr lang="en-US" sz="1400" dirty="0"/>
                        <a:t>Medium</a:t>
                      </a:r>
                    </a:p>
                  </a:txBody>
                  <a:tcPr anchor="ctr"/>
                </a:tc>
                <a:tc>
                  <a:txBody>
                    <a:bodyPr/>
                    <a:lstStyle/>
                    <a:p>
                      <a:pPr algn="ctr"/>
                      <a:r>
                        <a:rPr lang="en-US" sz="1400" dirty="0"/>
                        <a:t>100</a:t>
                      </a:r>
                    </a:p>
                  </a:txBody>
                  <a:tcPr anchor="ctr"/>
                </a:tc>
                <a:extLst>
                  <a:ext uri="{0D108BD9-81ED-4DB2-BD59-A6C34878D82A}">
                    <a16:rowId xmlns:a16="http://schemas.microsoft.com/office/drawing/2014/main" val="3678644262"/>
                  </a:ext>
                </a:extLst>
              </a:tr>
              <a:tr h="370840">
                <a:tc>
                  <a:txBody>
                    <a:bodyPr/>
                    <a:lstStyle/>
                    <a:p>
                      <a:pPr algn="ctr"/>
                      <a:r>
                        <a:rPr lang="en-US" sz="1400" dirty="0"/>
                        <a:t>Low</a:t>
                      </a:r>
                    </a:p>
                  </a:txBody>
                  <a:tcPr anchor="ctr"/>
                </a:tc>
                <a:tc>
                  <a:txBody>
                    <a:bodyPr/>
                    <a:lstStyle/>
                    <a:p>
                      <a:pPr algn="ctr"/>
                      <a:r>
                        <a:rPr lang="en-US" sz="1400" dirty="0"/>
                        <a:t>100</a:t>
                      </a:r>
                    </a:p>
                  </a:txBody>
                  <a:tcPr anchor="ctr"/>
                </a:tc>
                <a:extLst>
                  <a:ext uri="{0D108BD9-81ED-4DB2-BD59-A6C34878D82A}">
                    <a16:rowId xmlns:a16="http://schemas.microsoft.com/office/drawing/2014/main" val="2315591712"/>
                  </a:ext>
                </a:extLst>
              </a:tr>
            </a:tbl>
          </a:graphicData>
        </a:graphic>
      </p:graphicFrame>
      <p:pic>
        <p:nvPicPr>
          <p:cNvPr id="9" name="Picture 8">
            <a:extLst>
              <a:ext uri="{FF2B5EF4-FFF2-40B4-BE49-F238E27FC236}">
                <a16:creationId xmlns:a16="http://schemas.microsoft.com/office/drawing/2014/main" id="{3D4CE037-9131-224E-93BB-32E16A7331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34001" y="3409225"/>
            <a:ext cx="4473438" cy="3111024"/>
          </a:xfrm>
          <a:prstGeom prst="rect">
            <a:avLst/>
          </a:prstGeom>
        </p:spPr>
      </p:pic>
    </p:spTree>
    <p:extLst>
      <p:ext uri="{BB962C8B-B14F-4D97-AF65-F5344CB8AC3E}">
        <p14:creationId xmlns:p14="http://schemas.microsoft.com/office/powerpoint/2010/main" val="36515772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9D95943-2EC4-EF48-9773-672BD0B6CBE5}"/>
              </a:ext>
            </a:extLst>
          </p:cNvPr>
          <p:cNvSpPr>
            <a:spLocks noGrp="1"/>
          </p:cNvSpPr>
          <p:nvPr>
            <p:ph type="body" sz="quarter" idx="10"/>
          </p:nvPr>
        </p:nvSpPr>
        <p:spPr/>
        <p:txBody>
          <a:bodyPr/>
          <a:lstStyle/>
          <a:p>
            <a:r>
              <a:rPr lang="en-US" sz="3200" dirty="0">
                <a:solidFill>
                  <a:schemeClr val="tx1"/>
                </a:solidFill>
              </a:rPr>
              <a:t>Observation: </a:t>
            </a:r>
            <a:r>
              <a:rPr lang="en-US" sz="3200" dirty="0"/>
              <a:t>Relationship between School Rating and Rent</a:t>
            </a:r>
          </a:p>
        </p:txBody>
      </p:sp>
      <p:sp>
        <p:nvSpPr>
          <p:cNvPr id="3" name="Rectangle 2">
            <a:extLst>
              <a:ext uri="{FF2B5EF4-FFF2-40B4-BE49-F238E27FC236}">
                <a16:creationId xmlns:a16="http://schemas.microsoft.com/office/drawing/2014/main" id="{8ACE7692-2A60-1441-8EC5-900D6B5DE9B5}"/>
              </a:ext>
            </a:extLst>
          </p:cNvPr>
          <p:cNvSpPr/>
          <p:nvPr/>
        </p:nvSpPr>
        <p:spPr>
          <a:xfrm>
            <a:off x="2960846" y="1541675"/>
            <a:ext cx="5416868" cy="369332"/>
          </a:xfrm>
          <a:prstGeom prst="rect">
            <a:avLst/>
          </a:prstGeom>
        </p:spPr>
        <p:txBody>
          <a:bodyPr wrap="none">
            <a:spAutoFit/>
          </a:bodyPr>
          <a:lstStyle/>
          <a:p>
            <a:r>
              <a:rPr lang="en-US" dirty="0">
                <a:solidFill>
                  <a:schemeClr val="tx1">
                    <a:lumMod val="75000"/>
                    <a:lumOff val="25000"/>
                  </a:schemeClr>
                </a:solidFill>
              </a:rPr>
              <a:t>School Rating as potential predictor variable of rent</a:t>
            </a:r>
          </a:p>
        </p:txBody>
      </p:sp>
      <p:pic>
        <p:nvPicPr>
          <p:cNvPr id="6" name="Picture 5">
            <a:extLst>
              <a:ext uri="{FF2B5EF4-FFF2-40B4-BE49-F238E27FC236}">
                <a16:creationId xmlns:a16="http://schemas.microsoft.com/office/drawing/2014/main" id="{5E702524-C50D-874F-8F03-74F9B35D79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28424" y="3955044"/>
            <a:ext cx="3825240" cy="2485010"/>
          </a:xfrm>
          <a:prstGeom prst="rect">
            <a:avLst/>
          </a:prstGeom>
        </p:spPr>
      </p:pic>
      <p:pic>
        <p:nvPicPr>
          <p:cNvPr id="8" name="Picture 7">
            <a:extLst>
              <a:ext uri="{FF2B5EF4-FFF2-40B4-BE49-F238E27FC236}">
                <a16:creationId xmlns:a16="http://schemas.microsoft.com/office/drawing/2014/main" id="{257B7D4F-AD6C-E04D-86B5-E1E242819D99}"/>
              </a:ext>
            </a:extLst>
          </p:cNvPr>
          <p:cNvPicPr>
            <a:picLocks noChangeAspect="1"/>
          </p:cNvPicPr>
          <p:nvPr/>
        </p:nvPicPr>
        <p:blipFill rotWithShape="1">
          <a:blip r:embed="rId3">
            <a:extLst>
              <a:ext uri="{28A0092B-C50C-407E-A947-70E740481C1C}">
                <a14:useLocalDpi xmlns:a14="http://schemas.microsoft.com/office/drawing/2010/main" val="0"/>
              </a:ext>
            </a:extLst>
          </a:blip>
          <a:srcRect l="1534"/>
          <a:stretch/>
        </p:blipFill>
        <p:spPr>
          <a:xfrm>
            <a:off x="2628424" y="2024643"/>
            <a:ext cx="7090410" cy="1930400"/>
          </a:xfrm>
          <a:prstGeom prst="rect">
            <a:avLst/>
          </a:prstGeom>
        </p:spPr>
      </p:pic>
      <p:sp>
        <p:nvSpPr>
          <p:cNvPr id="7" name="TextBox 6">
            <a:extLst>
              <a:ext uri="{FF2B5EF4-FFF2-40B4-BE49-F238E27FC236}">
                <a16:creationId xmlns:a16="http://schemas.microsoft.com/office/drawing/2014/main" id="{F739DC85-05D5-7442-8BDC-AD43DF1C10EE}"/>
              </a:ext>
            </a:extLst>
          </p:cNvPr>
          <p:cNvSpPr txBox="1"/>
          <p:nvPr/>
        </p:nvSpPr>
        <p:spPr>
          <a:xfrm>
            <a:off x="7360920" y="3238743"/>
            <a:ext cx="3825240" cy="1815882"/>
          </a:xfrm>
          <a:prstGeom prst="rect">
            <a:avLst/>
          </a:prstGeom>
        </p:spPr>
        <p:txBody>
          <a:bodyPr wrap="square">
            <a:spAutoFit/>
          </a:bodyPr>
          <a:lstStyle>
            <a:defPPr>
              <a:defRPr lang="en-US"/>
            </a:defPPr>
            <a:lvl1pPr>
              <a:defRPr>
                <a:solidFill>
                  <a:schemeClr val="tx1">
                    <a:lumMod val="75000"/>
                    <a:lumOff val="25000"/>
                  </a:schemeClr>
                </a:solidFill>
              </a:defRPr>
            </a:lvl1pPr>
          </a:lstStyle>
          <a:p>
            <a:r>
              <a:rPr lang="en-US" sz="1600" dirty="0"/>
              <a:t>For the given data, school rating does not seem like a good predictor of the rent at all since the regression line is close to horizontal. Also, the data points are very scattered and far from the fitted line, showing lots of variability. Therefore it is not a reliable variable.</a:t>
            </a:r>
          </a:p>
        </p:txBody>
      </p:sp>
    </p:spTree>
    <p:extLst>
      <p:ext uri="{BB962C8B-B14F-4D97-AF65-F5344CB8AC3E}">
        <p14:creationId xmlns:p14="http://schemas.microsoft.com/office/powerpoint/2010/main" val="11372740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468B469-4E1A-634E-A834-9CD646A06A9C}"/>
              </a:ext>
            </a:extLst>
          </p:cNvPr>
          <p:cNvSpPr>
            <a:spLocks noGrp="1"/>
          </p:cNvSpPr>
          <p:nvPr>
            <p:ph type="body" sz="quarter" idx="10"/>
          </p:nvPr>
        </p:nvSpPr>
        <p:spPr/>
        <p:txBody>
          <a:bodyPr/>
          <a:lstStyle/>
          <a:p>
            <a:r>
              <a:rPr lang="en-US" sz="4400" dirty="0">
                <a:solidFill>
                  <a:schemeClr val="tx1"/>
                </a:solidFill>
              </a:rPr>
              <a:t>Observation: </a:t>
            </a:r>
            <a:r>
              <a:rPr lang="en-US" sz="4400" dirty="0"/>
              <a:t>Box-plot Analysis</a:t>
            </a:r>
          </a:p>
        </p:txBody>
      </p:sp>
      <p:pic>
        <p:nvPicPr>
          <p:cNvPr id="4" name="Picture 3">
            <a:extLst>
              <a:ext uri="{FF2B5EF4-FFF2-40B4-BE49-F238E27FC236}">
                <a16:creationId xmlns:a16="http://schemas.microsoft.com/office/drawing/2014/main" id="{75A72C74-9D2F-954F-97B6-C450FAC5A8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49012" y="2096770"/>
            <a:ext cx="5397500" cy="3517900"/>
          </a:xfrm>
          <a:prstGeom prst="rect">
            <a:avLst/>
          </a:prstGeom>
        </p:spPr>
      </p:pic>
      <p:sp>
        <p:nvSpPr>
          <p:cNvPr id="5" name="TextBox 4">
            <a:extLst>
              <a:ext uri="{FF2B5EF4-FFF2-40B4-BE49-F238E27FC236}">
                <a16:creationId xmlns:a16="http://schemas.microsoft.com/office/drawing/2014/main" id="{F9BF19F5-A9B7-1E49-ABA0-702AE18FF1F5}"/>
              </a:ext>
            </a:extLst>
          </p:cNvPr>
          <p:cNvSpPr txBox="1"/>
          <p:nvPr/>
        </p:nvSpPr>
        <p:spPr>
          <a:xfrm>
            <a:off x="8031480" y="2910840"/>
            <a:ext cx="3336627" cy="923330"/>
          </a:xfrm>
          <a:prstGeom prst="rect">
            <a:avLst/>
          </a:prstGeom>
          <a:noFill/>
        </p:spPr>
        <p:txBody>
          <a:bodyPr wrap="square" rtlCol="0">
            <a:spAutoFit/>
          </a:bodyPr>
          <a:lstStyle/>
          <a:p>
            <a:r>
              <a:rPr lang="en-US" dirty="0">
                <a:solidFill>
                  <a:schemeClr val="tx1">
                    <a:lumMod val="75000"/>
                    <a:lumOff val="25000"/>
                  </a:schemeClr>
                </a:solidFill>
              </a:rPr>
              <a:t>Distribution of average rent significantly differ with school rating.</a:t>
            </a:r>
          </a:p>
        </p:txBody>
      </p:sp>
    </p:spTree>
    <p:extLst>
      <p:ext uri="{BB962C8B-B14F-4D97-AF65-F5344CB8AC3E}">
        <p14:creationId xmlns:p14="http://schemas.microsoft.com/office/powerpoint/2010/main" val="6815061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F366A5A-3A7F-B546-BC0D-091B5A6383FF}"/>
              </a:ext>
            </a:extLst>
          </p:cNvPr>
          <p:cNvSpPr>
            <a:spLocks noGrp="1"/>
          </p:cNvSpPr>
          <p:nvPr>
            <p:ph type="body" sz="quarter" idx="10"/>
          </p:nvPr>
        </p:nvSpPr>
        <p:spPr/>
        <p:txBody>
          <a:bodyPr/>
          <a:lstStyle/>
          <a:p>
            <a:r>
              <a:rPr lang="en-US" sz="4800" dirty="0"/>
              <a:t>User Preference</a:t>
            </a:r>
          </a:p>
        </p:txBody>
      </p:sp>
      <p:sp>
        <p:nvSpPr>
          <p:cNvPr id="3" name="TextBox 2">
            <a:extLst>
              <a:ext uri="{FF2B5EF4-FFF2-40B4-BE49-F238E27FC236}">
                <a16:creationId xmlns:a16="http://schemas.microsoft.com/office/drawing/2014/main" id="{45E403BD-663C-D742-8A87-71B667D70E85}"/>
              </a:ext>
            </a:extLst>
          </p:cNvPr>
          <p:cNvSpPr txBox="1"/>
          <p:nvPr/>
        </p:nvSpPr>
        <p:spPr>
          <a:xfrm>
            <a:off x="2362200" y="3185160"/>
            <a:ext cx="4038285" cy="1754326"/>
          </a:xfrm>
          <a:prstGeom prst="rect">
            <a:avLst/>
          </a:prstGeom>
          <a:noFill/>
        </p:spPr>
        <p:txBody>
          <a:bodyPr wrap="none" rtlCol="0">
            <a:spAutoFit/>
          </a:bodyPr>
          <a:lstStyle/>
          <a:p>
            <a:pPr marL="285750" indent="-285750">
              <a:buFont typeface="Arial" panose="020B0604020202020204" pitchFamily="34" charset="0"/>
              <a:buChar char="•"/>
            </a:pPr>
            <a:r>
              <a:rPr lang="en-US" dirty="0">
                <a:solidFill>
                  <a:schemeClr val="tx1">
                    <a:lumMod val="75000"/>
                    <a:lumOff val="25000"/>
                  </a:schemeClr>
                </a:solidFill>
              </a:rPr>
              <a:t>Preferred Monthly Rent Budget:</a:t>
            </a:r>
          </a:p>
          <a:p>
            <a:pPr marL="742939" lvl="1" indent="-285750">
              <a:buFont typeface="Courier New" panose="02070309020205020404" pitchFamily="49" charset="0"/>
              <a:buChar char="o"/>
            </a:pPr>
            <a:r>
              <a:rPr lang="en-US" dirty="0">
                <a:solidFill>
                  <a:schemeClr val="tx1">
                    <a:lumMod val="75000"/>
                    <a:lumOff val="25000"/>
                  </a:schemeClr>
                </a:solidFill>
              </a:rPr>
              <a:t>Min = US$ 3500</a:t>
            </a:r>
          </a:p>
          <a:p>
            <a:pPr marL="742939" lvl="1" indent="-285750">
              <a:buFont typeface="Courier New" panose="02070309020205020404" pitchFamily="49" charset="0"/>
              <a:buChar char="o"/>
            </a:pPr>
            <a:r>
              <a:rPr lang="en-US" dirty="0">
                <a:solidFill>
                  <a:schemeClr val="tx1">
                    <a:lumMod val="75000"/>
                    <a:lumOff val="25000"/>
                  </a:schemeClr>
                </a:solidFill>
              </a:rPr>
              <a:t>Max = US$ 3750</a:t>
            </a:r>
          </a:p>
          <a:p>
            <a:pPr marL="285750" indent="-285750">
              <a:buFont typeface="Arial" panose="020B0604020202020204" pitchFamily="34" charset="0"/>
              <a:buChar char="•"/>
            </a:pPr>
            <a:endParaRPr lang="en-US" dirty="0">
              <a:solidFill>
                <a:schemeClr val="tx1">
                  <a:lumMod val="75000"/>
                  <a:lumOff val="25000"/>
                </a:schemeClr>
              </a:solidFill>
            </a:endParaRPr>
          </a:p>
          <a:p>
            <a:pPr marL="285750" indent="-285750">
              <a:buFont typeface="Arial" panose="020B0604020202020204" pitchFamily="34" charset="0"/>
              <a:buChar char="•"/>
            </a:pPr>
            <a:r>
              <a:rPr lang="en-US" dirty="0">
                <a:solidFill>
                  <a:schemeClr val="tx1">
                    <a:lumMod val="75000"/>
                    <a:lumOff val="25000"/>
                  </a:schemeClr>
                </a:solidFill>
              </a:rPr>
              <a:t>Minimum preferred school rating: 9</a:t>
            </a:r>
          </a:p>
          <a:p>
            <a:pPr marL="285750" indent="-285750">
              <a:buFont typeface="Arial" panose="020B0604020202020204" pitchFamily="34" charset="0"/>
              <a:buChar char="•"/>
            </a:pPr>
            <a:endParaRPr lang="en-US" dirty="0">
              <a:solidFill>
                <a:schemeClr val="tx1">
                  <a:lumMod val="75000"/>
                  <a:lumOff val="25000"/>
                </a:schemeClr>
              </a:solidFill>
            </a:endParaRPr>
          </a:p>
        </p:txBody>
      </p:sp>
      <p:sp>
        <p:nvSpPr>
          <p:cNvPr id="6" name="TextBox 5">
            <a:extLst>
              <a:ext uri="{FF2B5EF4-FFF2-40B4-BE49-F238E27FC236}">
                <a16:creationId xmlns:a16="http://schemas.microsoft.com/office/drawing/2014/main" id="{B9E03789-26EE-7444-87FC-0E3921C4A2E8}"/>
              </a:ext>
            </a:extLst>
          </p:cNvPr>
          <p:cNvSpPr txBox="1"/>
          <p:nvPr/>
        </p:nvSpPr>
        <p:spPr>
          <a:xfrm>
            <a:off x="2346960" y="2185155"/>
            <a:ext cx="9311640" cy="646331"/>
          </a:xfrm>
          <a:prstGeom prst="rect">
            <a:avLst/>
          </a:prstGeom>
          <a:noFill/>
        </p:spPr>
        <p:txBody>
          <a:bodyPr wrap="square" rtlCol="0">
            <a:spAutoFit/>
          </a:bodyPr>
          <a:lstStyle/>
          <a:p>
            <a:r>
              <a:rPr lang="en-US" dirty="0">
                <a:solidFill>
                  <a:schemeClr val="tx1">
                    <a:lumMod val="75000"/>
                    <a:lumOff val="25000"/>
                  </a:schemeClr>
                </a:solidFill>
              </a:rPr>
              <a:t>For the purpose of this report, let us assume that the user has entered the following preferences:</a:t>
            </a:r>
          </a:p>
        </p:txBody>
      </p:sp>
    </p:spTree>
    <p:extLst>
      <p:ext uri="{BB962C8B-B14F-4D97-AF65-F5344CB8AC3E}">
        <p14:creationId xmlns:p14="http://schemas.microsoft.com/office/powerpoint/2010/main" val="20937383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546DD0B-20C6-2F41-BE2F-E1936E5B5523}"/>
              </a:ext>
            </a:extLst>
          </p:cNvPr>
          <p:cNvSpPr>
            <a:spLocks noGrp="1"/>
          </p:cNvSpPr>
          <p:nvPr>
            <p:ph type="body" sz="quarter" idx="10"/>
          </p:nvPr>
        </p:nvSpPr>
        <p:spPr/>
        <p:txBody>
          <a:bodyPr/>
          <a:lstStyle/>
          <a:p>
            <a:r>
              <a:rPr lang="en-US" sz="4800" dirty="0"/>
              <a:t>Output Discussion</a:t>
            </a:r>
            <a:endParaRPr lang="en-US" dirty="0"/>
          </a:p>
        </p:txBody>
      </p:sp>
      <p:sp>
        <p:nvSpPr>
          <p:cNvPr id="3" name="TextBox 2">
            <a:extLst>
              <a:ext uri="{FF2B5EF4-FFF2-40B4-BE49-F238E27FC236}">
                <a16:creationId xmlns:a16="http://schemas.microsoft.com/office/drawing/2014/main" id="{59EB6387-B6B6-1B41-80B9-04A830CA9FFF}"/>
              </a:ext>
            </a:extLst>
          </p:cNvPr>
          <p:cNvSpPr txBox="1"/>
          <p:nvPr/>
        </p:nvSpPr>
        <p:spPr>
          <a:xfrm>
            <a:off x="2553259" y="2091958"/>
            <a:ext cx="9113519" cy="369332"/>
          </a:xfrm>
          <a:prstGeom prst="rect">
            <a:avLst/>
          </a:prstGeom>
          <a:noFill/>
        </p:spPr>
        <p:txBody>
          <a:bodyPr wrap="square" rtlCol="0">
            <a:spAutoFit/>
          </a:bodyPr>
          <a:lstStyle/>
          <a:p>
            <a:r>
              <a:rPr lang="en-US" dirty="0">
                <a:solidFill>
                  <a:schemeClr val="tx1">
                    <a:lumMod val="75000"/>
                    <a:lumOff val="25000"/>
                  </a:schemeClr>
                </a:solidFill>
              </a:rPr>
              <a:t>Characteristics of the short-listed neighborhoods matching the user entered criteria:</a:t>
            </a:r>
          </a:p>
        </p:txBody>
      </p:sp>
      <p:pic>
        <p:nvPicPr>
          <p:cNvPr id="5" name="Picture 4">
            <a:extLst>
              <a:ext uri="{FF2B5EF4-FFF2-40B4-BE49-F238E27FC236}">
                <a16:creationId xmlns:a16="http://schemas.microsoft.com/office/drawing/2014/main" id="{6A864957-2D61-4F40-9661-1980DFF36C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59278" y="2684780"/>
            <a:ext cx="9207500" cy="2768600"/>
          </a:xfrm>
          <a:prstGeom prst="rect">
            <a:avLst/>
          </a:prstGeom>
        </p:spPr>
      </p:pic>
    </p:spTree>
    <p:extLst>
      <p:ext uri="{BB962C8B-B14F-4D97-AF65-F5344CB8AC3E}">
        <p14:creationId xmlns:p14="http://schemas.microsoft.com/office/powerpoint/2010/main" val="20016650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546DD0B-20C6-2F41-BE2F-E1936E5B5523}"/>
              </a:ext>
            </a:extLst>
          </p:cNvPr>
          <p:cNvSpPr>
            <a:spLocks noGrp="1"/>
          </p:cNvSpPr>
          <p:nvPr>
            <p:ph type="body" sz="quarter" idx="10"/>
          </p:nvPr>
        </p:nvSpPr>
        <p:spPr/>
        <p:txBody>
          <a:bodyPr/>
          <a:lstStyle/>
          <a:p>
            <a:r>
              <a:rPr lang="en-US" sz="4800" dirty="0"/>
              <a:t>Output Discussion</a:t>
            </a:r>
          </a:p>
        </p:txBody>
      </p:sp>
      <p:sp>
        <p:nvSpPr>
          <p:cNvPr id="3" name="TextBox 2">
            <a:extLst>
              <a:ext uri="{FF2B5EF4-FFF2-40B4-BE49-F238E27FC236}">
                <a16:creationId xmlns:a16="http://schemas.microsoft.com/office/drawing/2014/main" id="{59EB6387-B6B6-1B41-80B9-04A830CA9FFF}"/>
              </a:ext>
            </a:extLst>
          </p:cNvPr>
          <p:cNvSpPr txBox="1"/>
          <p:nvPr/>
        </p:nvSpPr>
        <p:spPr>
          <a:xfrm>
            <a:off x="2553259" y="2091958"/>
            <a:ext cx="9113519" cy="369332"/>
          </a:xfrm>
          <a:prstGeom prst="rect">
            <a:avLst/>
          </a:prstGeom>
          <a:noFill/>
        </p:spPr>
        <p:txBody>
          <a:bodyPr wrap="square" rtlCol="0">
            <a:spAutoFit/>
          </a:bodyPr>
          <a:lstStyle/>
          <a:p>
            <a:r>
              <a:rPr lang="en-US" dirty="0">
                <a:solidFill>
                  <a:schemeClr val="tx1">
                    <a:lumMod val="75000"/>
                    <a:lumOff val="25000"/>
                  </a:schemeClr>
                </a:solidFill>
              </a:rPr>
              <a:t>Characteristics of the short-listed neighborhoods matching the user entered criteria:</a:t>
            </a:r>
          </a:p>
        </p:txBody>
      </p:sp>
      <p:pic>
        <p:nvPicPr>
          <p:cNvPr id="5" name="Picture 4">
            <a:extLst>
              <a:ext uri="{FF2B5EF4-FFF2-40B4-BE49-F238E27FC236}">
                <a16:creationId xmlns:a16="http://schemas.microsoft.com/office/drawing/2014/main" id="{6A864957-2D61-4F40-9661-1980DFF36C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59278" y="2684780"/>
            <a:ext cx="9207500" cy="2768600"/>
          </a:xfrm>
          <a:prstGeom prst="rect">
            <a:avLst/>
          </a:prstGeom>
        </p:spPr>
      </p:pic>
    </p:spTree>
    <p:extLst>
      <p:ext uri="{BB962C8B-B14F-4D97-AF65-F5344CB8AC3E}">
        <p14:creationId xmlns:p14="http://schemas.microsoft.com/office/powerpoint/2010/main" val="14102816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546DD0B-20C6-2F41-BE2F-E1936E5B5523}"/>
              </a:ext>
            </a:extLst>
          </p:cNvPr>
          <p:cNvSpPr>
            <a:spLocks noGrp="1"/>
          </p:cNvSpPr>
          <p:nvPr>
            <p:ph type="body" sz="quarter" idx="10"/>
          </p:nvPr>
        </p:nvSpPr>
        <p:spPr/>
        <p:txBody>
          <a:bodyPr/>
          <a:lstStyle/>
          <a:p>
            <a:r>
              <a:rPr lang="en-US" sz="4800" dirty="0"/>
              <a:t>Output Discussion</a:t>
            </a:r>
          </a:p>
        </p:txBody>
      </p:sp>
      <p:sp>
        <p:nvSpPr>
          <p:cNvPr id="3" name="TextBox 2">
            <a:extLst>
              <a:ext uri="{FF2B5EF4-FFF2-40B4-BE49-F238E27FC236}">
                <a16:creationId xmlns:a16="http://schemas.microsoft.com/office/drawing/2014/main" id="{59EB6387-B6B6-1B41-80B9-04A830CA9FFF}"/>
              </a:ext>
            </a:extLst>
          </p:cNvPr>
          <p:cNvSpPr txBox="1"/>
          <p:nvPr/>
        </p:nvSpPr>
        <p:spPr>
          <a:xfrm>
            <a:off x="2553259" y="2091958"/>
            <a:ext cx="9113519" cy="369332"/>
          </a:xfrm>
          <a:prstGeom prst="rect">
            <a:avLst/>
          </a:prstGeom>
          <a:noFill/>
        </p:spPr>
        <p:txBody>
          <a:bodyPr wrap="square" rtlCol="0">
            <a:spAutoFit/>
          </a:bodyPr>
          <a:lstStyle/>
          <a:p>
            <a:r>
              <a:rPr lang="en-US" dirty="0">
                <a:solidFill>
                  <a:schemeClr val="tx1">
                    <a:lumMod val="75000"/>
                    <a:lumOff val="25000"/>
                  </a:schemeClr>
                </a:solidFill>
              </a:rPr>
              <a:t>Ten most common venues in the short-listed neighborhoods along with cluster labels:</a:t>
            </a:r>
          </a:p>
        </p:txBody>
      </p:sp>
      <p:pic>
        <p:nvPicPr>
          <p:cNvPr id="8" name="Picture 7">
            <a:extLst>
              <a:ext uri="{FF2B5EF4-FFF2-40B4-BE49-F238E27FC236}">
                <a16:creationId xmlns:a16="http://schemas.microsoft.com/office/drawing/2014/main" id="{63AC5F6D-7F39-0C42-AF2B-3784728C6F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12719" y="2461291"/>
            <a:ext cx="7079539" cy="3908644"/>
          </a:xfrm>
          <a:prstGeom prst="rect">
            <a:avLst/>
          </a:prstGeom>
        </p:spPr>
      </p:pic>
    </p:spTree>
    <p:extLst>
      <p:ext uri="{BB962C8B-B14F-4D97-AF65-F5344CB8AC3E}">
        <p14:creationId xmlns:p14="http://schemas.microsoft.com/office/powerpoint/2010/main" val="36936624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546DD0B-20C6-2F41-BE2F-E1936E5B5523}"/>
              </a:ext>
            </a:extLst>
          </p:cNvPr>
          <p:cNvSpPr>
            <a:spLocks noGrp="1"/>
          </p:cNvSpPr>
          <p:nvPr>
            <p:ph type="body" sz="quarter" idx="10"/>
          </p:nvPr>
        </p:nvSpPr>
        <p:spPr/>
        <p:txBody>
          <a:bodyPr/>
          <a:lstStyle/>
          <a:p>
            <a:r>
              <a:rPr lang="en-US" sz="4800" dirty="0"/>
              <a:t>Output Discussion</a:t>
            </a:r>
          </a:p>
        </p:txBody>
      </p:sp>
      <p:sp>
        <p:nvSpPr>
          <p:cNvPr id="3" name="TextBox 2">
            <a:extLst>
              <a:ext uri="{FF2B5EF4-FFF2-40B4-BE49-F238E27FC236}">
                <a16:creationId xmlns:a16="http://schemas.microsoft.com/office/drawing/2014/main" id="{59EB6387-B6B6-1B41-80B9-04A830CA9FFF}"/>
              </a:ext>
            </a:extLst>
          </p:cNvPr>
          <p:cNvSpPr txBox="1"/>
          <p:nvPr/>
        </p:nvSpPr>
        <p:spPr>
          <a:xfrm>
            <a:off x="2553259" y="2091958"/>
            <a:ext cx="9113519" cy="369332"/>
          </a:xfrm>
          <a:prstGeom prst="rect">
            <a:avLst/>
          </a:prstGeom>
          <a:noFill/>
        </p:spPr>
        <p:txBody>
          <a:bodyPr wrap="square" rtlCol="0">
            <a:spAutoFit/>
          </a:bodyPr>
          <a:lstStyle/>
          <a:p>
            <a:r>
              <a:rPr lang="en-US" dirty="0">
                <a:solidFill>
                  <a:schemeClr val="tx1">
                    <a:lumMod val="75000"/>
                    <a:lumOff val="25000"/>
                  </a:schemeClr>
                </a:solidFill>
              </a:rPr>
              <a:t>Ethnic mix amongst the population in the short-listed neighborhoods:</a:t>
            </a:r>
          </a:p>
        </p:txBody>
      </p:sp>
      <p:pic>
        <p:nvPicPr>
          <p:cNvPr id="5" name="Picture 4">
            <a:extLst>
              <a:ext uri="{FF2B5EF4-FFF2-40B4-BE49-F238E27FC236}">
                <a16:creationId xmlns:a16="http://schemas.microsoft.com/office/drawing/2014/main" id="{72F5D81A-C69B-FE46-98C7-F55A688D46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53132" y="2422706"/>
            <a:ext cx="5621732" cy="4057193"/>
          </a:xfrm>
          <a:prstGeom prst="rect">
            <a:avLst/>
          </a:prstGeom>
        </p:spPr>
      </p:pic>
    </p:spTree>
    <p:extLst>
      <p:ext uri="{BB962C8B-B14F-4D97-AF65-F5344CB8AC3E}">
        <p14:creationId xmlns:p14="http://schemas.microsoft.com/office/powerpoint/2010/main" val="4624794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4" name="Freeform 13"/>
          <p:cNvSpPr/>
          <p:nvPr/>
        </p:nvSpPr>
        <p:spPr>
          <a:xfrm>
            <a:off x="3419264" y="0"/>
            <a:ext cx="8772736" cy="6858000"/>
          </a:xfrm>
          <a:custGeom>
            <a:avLst/>
            <a:gdLst>
              <a:gd name="connsiteX0" fmla="*/ 858273 w 8772736"/>
              <a:gd name="connsiteY0" fmla="*/ 0 h 6858000"/>
              <a:gd name="connsiteX1" fmla="*/ 8772736 w 8772736"/>
              <a:gd name="connsiteY1" fmla="*/ 0 h 6858000"/>
              <a:gd name="connsiteX2" fmla="*/ 8772736 w 8772736"/>
              <a:gd name="connsiteY2" fmla="*/ 6858000 h 6858000"/>
              <a:gd name="connsiteX3" fmla="*/ 872123 w 8772736"/>
              <a:gd name="connsiteY3" fmla="*/ 6858000 h 6858000"/>
              <a:gd name="connsiteX4" fmla="*/ 871289 w 8772736"/>
              <a:gd name="connsiteY4" fmla="*/ 6856547 h 6858000"/>
              <a:gd name="connsiteX5" fmla="*/ 0 w 8772736"/>
              <a:gd name="connsiteY5" fmla="*/ 3415567 h 6858000"/>
              <a:gd name="connsiteX6" fmla="*/ 711866 w 8772736"/>
              <a:gd name="connsiteY6" fmla="*/ 28585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72736" h="6858000">
                <a:moveTo>
                  <a:pt x="858273" y="0"/>
                </a:moveTo>
                <a:lnTo>
                  <a:pt x="8772736" y="0"/>
                </a:lnTo>
                <a:lnTo>
                  <a:pt x="8772736" y="6858000"/>
                </a:lnTo>
                <a:lnTo>
                  <a:pt x="872123" y="6858000"/>
                </a:lnTo>
                <a:lnTo>
                  <a:pt x="871289" y="6856547"/>
                </a:lnTo>
                <a:cubicBezTo>
                  <a:pt x="315628" y="5833670"/>
                  <a:pt x="0" y="4661479"/>
                  <a:pt x="0" y="3415567"/>
                </a:cubicBezTo>
                <a:cubicBezTo>
                  <a:pt x="0" y="2294247"/>
                  <a:pt x="255659" y="1232640"/>
                  <a:pt x="711866" y="285855"/>
                </a:cubicBezTo>
                <a:close/>
              </a:path>
            </a:pathLst>
          </a:custGeom>
          <a:solidFill>
            <a:schemeClr val="accent3">
              <a:alpha val="9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16"/>
          <p:cNvSpPr/>
          <p:nvPr/>
        </p:nvSpPr>
        <p:spPr>
          <a:xfrm>
            <a:off x="11156818" y="-13433"/>
            <a:ext cx="1035182" cy="6858000"/>
          </a:xfrm>
          <a:custGeom>
            <a:avLst/>
            <a:gdLst>
              <a:gd name="connsiteX0" fmla="*/ 858273 w 1035182"/>
              <a:gd name="connsiteY0" fmla="*/ 0 h 6858000"/>
              <a:gd name="connsiteX1" fmla="*/ 1035182 w 1035182"/>
              <a:gd name="connsiteY1" fmla="*/ 0 h 6858000"/>
              <a:gd name="connsiteX2" fmla="*/ 1035182 w 1035182"/>
              <a:gd name="connsiteY2" fmla="*/ 6858000 h 6858000"/>
              <a:gd name="connsiteX3" fmla="*/ 872123 w 1035182"/>
              <a:gd name="connsiteY3" fmla="*/ 6858000 h 6858000"/>
              <a:gd name="connsiteX4" fmla="*/ 871289 w 1035182"/>
              <a:gd name="connsiteY4" fmla="*/ 6856547 h 6858000"/>
              <a:gd name="connsiteX5" fmla="*/ 0 w 1035182"/>
              <a:gd name="connsiteY5" fmla="*/ 3415567 h 6858000"/>
              <a:gd name="connsiteX6" fmla="*/ 711866 w 1035182"/>
              <a:gd name="connsiteY6" fmla="*/ 28585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35182" h="6858000">
                <a:moveTo>
                  <a:pt x="858273" y="0"/>
                </a:moveTo>
                <a:lnTo>
                  <a:pt x="1035182" y="0"/>
                </a:lnTo>
                <a:lnTo>
                  <a:pt x="1035182" y="6858000"/>
                </a:lnTo>
                <a:lnTo>
                  <a:pt x="872123" y="6858000"/>
                </a:lnTo>
                <a:lnTo>
                  <a:pt x="871289" y="6856547"/>
                </a:lnTo>
                <a:cubicBezTo>
                  <a:pt x="315628" y="5833670"/>
                  <a:pt x="0" y="4661479"/>
                  <a:pt x="0" y="3415567"/>
                </a:cubicBezTo>
                <a:cubicBezTo>
                  <a:pt x="0" y="2294247"/>
                  <a:pt x="255659" y="1232640"/>
                  <a:pt x="711866" y="285855"/>
                </a:cubicBezTo>
                <a:close/>
              </a:path>
            </a:pathLst>
          </a:custGeom>
          <a:solidFill>
            <a:schemeClr val="accent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Group 28"/>
          <p:cNvGrpSpPr/>
          <p:nvPr/>
        </p:nvGrpSpPr>
        <p:grpSpPr>
          <a:xfrm>
            <a:off x="1274093" y="913683"/>
            <a:ext cx="6750792" cy="1503300"/>
            <a:chOff x="3007364" y="818147"/>
            <a:chExt cx="6750792" cy="1503300"/>
          </a:xfrm>
        </p:grpSpPr>
        <p:sp>
          <p:nvSpPr>
            <p:cNvPr id="2" name="TextBox 1"/>
            <p:cNvSpPr txBox="1"/>
            <p:nvPr/>
          </p:nvSpPr>
          <p:spPr>
            <a:xfrm>
              <a:off x="3398295" y="1023285"/>
              <a:ext cx="6359861" cy="923330"/>
            </a:xfrm>
            <a:prstGeom prst="rect">
              <a:avLst/>
            </a:prstGeom>
            <a:noFill/>
          </p:spPr>
          <p:txBody>
            <a:bodyPr wrap="square" rtlCol="0" anchor="ctr">
              <a:spAutoFit/>
            </a:bodyPr>
            <a:lstStyle/>
            <a:p>
              <a:r>
                <a:rPr lang="en-US" altLang="ko-KR" sz="5400" dirty="0">
                  <a:solidFill>
                    <a:schemeClr val="bg1"/>
                  </a:solidFill>
                  <a:cs typeface="Arial" pitchFamily="34" charset="0"/>
                </a:rPr>
                <a:t>Agenda</a:t>
              </a:r>
              <a:endParaRPr lang="ko-KR" altLang="en-US" sz="5400" dirty="0">
                <a:solidFill>
                  <a:schemeClr val="bg1"/>
                </a:solidFill>
                <a:cs typeface="Arial" pitchFamily="34" charset="0"/>
              </a:endParaRPr>
            </a:p>
          </p:txBody>
        </p:sp>
        <p:sp>
          <p:nvSpPr>
            <p:cNvPr id="25" name="Freeform 24"/>
            <p:cNvSpPr/>
            <p:nvPr/>
          </p:nvSpPr>
          <p:spPr>
            <a:xfrm>
              <a:off x="3097129" y="818147"/>
              <a:ext cx="1282367" cy="1503300"/>
            </a:xfrm>
            <a:custGeom>
              <a:avLst/>
              <a:gdLst>
                <a:gd name="connsiteX0" fmla="*/ 1188269 w 1282367"/>
                <a:gd name="connsiteY0" fmla="*/ 1133483 h 1503300"/>
                <a:gd name="connsiteX1" fmla="*/ 1282367 w 1282367"/>
                <a:gd name="connsiteY1" fmla="*/ 1133483 h 1503300"/>
                <a:gd name="connsiteX2" fmla="*/ 1282367 w 1282367"/>
                <a:gd name="connsiteY2" fmla="*/ 1503300 h 1503300"/>
                <a:gd name="connsiteX3" fmla="*/ 0 w 1282367"/>
                <a:gd name="connsiteY3" fmla="*/ 1503300 h 1503300"/>
                <a:gd name="connsiteX4" fmla="*/ 0 w 1282367"/>
                <a:gd name="connsiteY4" fmla="*/ 1420086 h 1503300"/>
                <a:gd name="connsiteX5" fmla="*/ 1188269 w 1282367"/>
                <a:gd name="connsiteY5" fmla="*/ 1420086 h 1503300"/>
                <a:gd name="connsiteX6" fmla="*/ 0 w 1282367"/>
                <a:gd name="connsiteY6" fmla="*/ 0 h 1503300"/>
                <a:gd name="connsiteX7" fmla="*/ 1282367 w 1282367"/>
                <a:gd name="connsiteY7" fmla="*/ 0 h 1503300"/>
                <a:gd name="connsiteX8" fmla="*/ 1282367 w 1282367"/>
                <a:gd name="connsiteY8" fmla="*/ 219083 h 1503300"/>
                <a:gd name="connsiteX9" fmla="*/ 1188269 w 1282367"/>
                <a:gd name="connsiteY9" fmla="*/ 219083 h 1503300"/>
                <a:gd name="connsiteX10" fmla="*/ 1188269 w 1282367"/>
                <a:gd name="connsiteY10" fmla="*/ 105212 h 1503300"/>
                <a:gd name="connsiteX11" fmla="*/ 0 w 1282367"/>
                <a:gd name="connsiteY11" fmla="*/ 105212 h 1503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82367" h="1503300">
                  <a:moveTo>
                    <a:pt x="1188269" y="1133483"/>
                  </a:moveTo>
                  <a:lnTo>
                    <a:pt x="1282367" y="1133483"/>
                  </a:lnTo>
                  <a:lnTo>
                    <a:pt x="1282367" y="1503300"/>
                  </a:lnTo>
                  <a:lnTo>
                    <a:pt x="0" y="1503300"/>
                  </a:lnTo>
                  <a:lnTo>
                    <a:pt x="0" y="1420086"/>
                  </a:lnTo>
                  <a:lnTo>
                    <a:pt x="1188269" y="1420086"/>
                  </a:lnTo>
                  <a:close/>
                  <a:moveTo>
                    <a:pt x="0" y="0"/>
                  </a:moveTo>
                  <a:lnTo>
                    <a:pt x="1282367" y="0"/>
                  </a:lnTo>
                  <a:lnTo>
                    <a:pt x="1282367" y="219083"/>
                  </a:lnTo>
                  <a:lnTo>
                    <a:pt x="1188269" y="219083"/>
                  </a:lnTo>
                  <a:lnTo>
                    <a:pt x="1188269" y="105212"/>
                  </a:lnTo>
                  <a:lnTo>
                    <a:pt x="0" y="105212"/>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26"/>
            <p:cNvSpPr/>
            <p:nvPr/>
          </p:nvSpPr>
          <p:spPr>
            <a:xfrm>
              <a:off x="3007364" y="818147"/>
              <a:ext cx="534870" cy="1503300"/>
            </a:xfrm>
            <a:custGeom>
              <a:avLst/>
              <a:gdLst>
                <a:gd name="connsiteX0" fmla="*/ 0 w 534870"/>
                <a:gd name="connsiteY0" fmla="*/ 0 h 1503300"/>
                <a:gd name="connsiteX1" fmla="*/ 534870 w 534870"/>
                <a:gd name="connsiteY1" fmla="*/ 0 h 1503300"/>
                <a:gd name="connsiteX2" fmla="*/ 534870 w 534870"/>
                <a:gd name="connsiteY2" fmla="*/ 105212 h 1503300"/>
                <a:gd name="connsiteX3" fmla="*/ 95421 w 534870"/>
                <a:gd name="connsiteY3" fmla="*/ 105212 h 1503300"/>
                <a:gd name="connsiteX4" fmla="*/ 95421 w 534870"/>
                <a:gd name="connsiteY4" fmla="*/ 1420086 h 1503300"/>
                <a:gd name="connsiteX5" fmla="*/ 534870 w 534870"/>
                <a:gd name="connsiteY5" fmla="*/ 1420086 h 1503300"/>
                <a:gd name="connsiteX6" fmla="*/ 534870 w 534870"/>
                <a:gd name="connsiteY6" fmla="*/ 1503300 h 1503300"/>
                <a:gd name="connsiteX7" fmla="*/ 0 w 534870"/>
                <a:gd name="connsiteY7" fmla="*/ 1503300 h 1503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4870" h="1503300">
                  <a:moveTo>
                    <a:pt x="0" y="0"/>
                  </a:moveTo>
                  <a:lnTo>
                    <a:pt x="534870" y="0"/>
                  </a:lnTo>
                  <a:lnTo>
                    <a:pt x="534870" y="105212"/>
                  </a:lnTo>
                  <a:lnTo>
                    <a:pt x="95421" y="105212"/>
                  </a:lnTo>
                  <a:lnTo>
                    <a:pt x="95421" y="1420086"/>
                  </a:lnTo>
                  <a:lnTo>
                    <a:pt x="534870" y="1420086"/>
                  </a:lnTo>
                  <a:lnTo>
                    <a:pt x="534870" y="1503300"/>
                  </a:lnTo>
                  <a:lnTo>
                    <a:pt x="0" y="15033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7" name="Group 46"/>
          <p:cNvGrpSpPr/>
          <p:nvPr/>
        </p:nvGrpSpPr>
        <p:grpSpPr>
          <a:xfrm flipV="1">
            <a:off x="678197" y="685083"/>
            <a:ext cx="477653" cy="448840"/>
            <a:chOff x="2300733" y="2007958"/>
            <a:chExt cx="834252" cy="783928"/>
          </a:xfrm>
        </p:grpSpPr>
        <p:sp>
          <p:nvSpPr>
            <p:cNvPr id="45" name="Freeform 44"/>
            <p:cNvSpPr/>
            <p:nvPr/>
          </p:nvSpPr>
          <p:spPr>
            <a:xfrm>
              <a:off x="2300733" y="2007958"/>
              <a:ext cx="370398" cy="783928"/>
            </a:xfrm>
            <a:custGeom>
              <a:avLst/>
              <a:gdLst>
                <a:gd name="connsiteX0" fmla="*/ 188798 w 1132764"/>
                <a:gd name="connsiteY0" fmla="*/ 0 h 2397435"/>
                <a:gd name="connsiteX1" fmla="*/ 943966 w 1132764"/>
                <a:gd name="connsiteY1" fmla="*/ 0 h 2397435"/>
                <a:gd name="connsiteX2" fmla="*/ 1132764 w 1132764"/>
                <a:gd name="connsiteY2" fmla="*/ 188798 h 2397435"/>
                <a:gd name="connsiteX3" fmla="*/ 1132764 w 1132764"/>
                <a:gd name="connsiteY3" fmla="*/ 1035815 h 2397435"/>
                <a:gd name="connsiteX4" fmla="*/ 943966 w 1132764"/>
                <a:gd name="connsiteY4" fmla="*/ 1224613 h 2397435"/>
                <a:gd name="connsiteX5" fmla="*/ 555971 w 1132764"/>
                <a:gd name="connsiteY5" fmla="*/ 1224613 h 2397435"/>
                <a:gd name="connsiteX6" fmla="*/ 556177 w 1132764"/>
                <a:gd name="connsiteY6" fmla="*/ 1225922 h 2397435"/>
                <a:gd name="connsiteX7" fmla="*/ 983506 w 1132764"/>
                <a:gd name="connsiteY7" fmla="*/ 1928815 h 2397435"/>
                <a:gd name="connsiteX8" fmla="*/ 1132764 w 1132764"/>
                <a:gd name="connsiteY8" fmla="*/ 2051963 h 2397435"/>
                <a:gd name="connsiteX9" fmla="*/ 1064525 w 1132764"/>
                <a:gd name="connsiteY9" fmla="*/ 2397435 h 2397435"/>
                <a:gd name="connsiteX10" fmla="*/ 865938 w 1132764"/>
                <a:gd name="connsiteY10" fmla="*/ 2313437 h 2397435"/>
                <a:gd name="connsiteX11" fmla="*/ 16118 w 1132764"/>
                <a:gd name="connsiteY11" fmla="*/ 1178727 h 2397435"/>
                <a:gd name="connsiteX12" fmla="*/ 5759 w 1132764"/>
                <a:gd name="connsiteY12" fmla="*/ 1080058 h 2397435"/>
                <a:gd name="connsiteX13" fmla="*/ 3836 w 1132764"/>
                <a:gd name="connsiteY13" fmla="*/ 1073864 h 2397435"/>
                <a:gd name="connsiteX14" fmla="*/ 0 w 1132764"/>
                <a:gd name="connsiteY14" fmla="*/ 1035815 h 2397435"/>
                <a:gd name="connsiteX15" fmla="*/ 0 w 1132764"/>
                <a:gd name="connsiteY15" fmla="*/ 942490 h 2397435"/>
                <a:gd name="connsiteX16" fmla="*/ 0 w 1132764"/>
                <a:gd name="connsiteY16" fmla="*/ 317733 h 2397435"/>
                <a:gd name="connsiteX17" fmla="*/ 0 w 1132764"/>
                <a:gd name="connsiteY17" fmla="*/ 188798 h 2397435"/>
                <a:gd name="connsiteX18" fmla="*/ 188798 w 1132764"/>
                <a:gd name="connsiteY18" fmla="*/ 0 h 2397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32764" h="2397435">
                  <a:moveTo>
                    <a:pt x="188798" y="0"/>
                  </a:moveTo>
                  <a:lnTo>
                    <a:pt x="943966" y="0"/>
                  </a:lnTo>
                  <a:cubicBezTo>
                    <a:pt x="1048236" y="0"/>
                    <a:pt x="1132764" y="84528"/>
                    <a:pt x="1132764" y="188798"/>
                  </a:cubicBezTo>
                  <a:lnTo>
                    <a:pt x="1132764" y="1035815"/>
                  </a:lnTo>
                  <a:cubicBezTo>
                    <a:pt x="1132764" y="1140085"/>
                    <a:pt x="1048236" y="1224613"/>
                    <a:pt x="943966" y="1224613"/>
                  </a:cubicBezTo>
                  <a:lnTo>
                    <a:pt x="555971" y="1224613"/>
                  </a:lnTo>
                  <a:lnTo>
                    <a:pt x="556177" y="1225922"/>
                  </a:lnTo>
                  <a:cubicBezTo>
                    <a:pt x="629881" y="1592732"/>
                    <a:pt x="759260" y="1704569"/>
                    <a:pt x="983506" y="1928815"/>
                  </a:cubicBezTo>
                  <a:lnTo>
                    <a:pt x="1132764" y="2051963"/>
                  </a:lnTo>
                  <a:lnTo>
                    <a:pt x="1064525" y="2397435"/>
                  </a:lnTo>
                  <a:lnTo>
                    <a:pt x="865938" y="2313437"/>
                  </a:lnTo>
                  <a:cubicBezTo>
                    <a:pt x="416006" y="2009468"/>
                    <a:pt x="90471" y="1698688"/>
                    <a:pt x="16118" y="1178727"/>
                  </a:cubicBezTo>
                  <a:lnTo>
                    <a:pt x="5759" y="1080058"/>
                  </a:lnTo>
                  <a:lnTo>
                    <a:pt x="3836" y="1073864"/>
                  </a:lnTo>
                  <a:cubicBezTo>
                    <a:pt x="1321" y="1061574"/>
                    <a:pt x="0" y="1048849"/>
                    <a:pt x="0" y="1035815"/>
                  </a:cubicBezTo>
                  <a:lnTo>
                    <a:pt x="0" y="942490"/>
                  </a:lnTo>
                  <a:lnTo>
                    <a:pt x="0" y="317733"/>
                  </a:lnTo>
                  <a:lnTo>
                    <a:pt x="0" y="188798"/>
                  </a:lnTo>
                  <a:cubicBezTo>
                    <a:pt x="0" y="84528"/>
                    <a:pt x="84528" y="0"/>
                    <a:pt x="188798"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Freeform 45"/>
            <p:cNvSpPr/>
            <p:nvPr/>
          </p:nvSpPr>
          <p:spPr>
            <a:xfrm>
              <a:off x="2764587" y="2007958"/>
              <a:ext cx="370398" cy="783928"/>
            </a:xfrm>
            <a:custGeom>
              <a:avLst/>
              <a:gdLst>
                <a:gd name="connsiteX0" fmla="*/ 188798 w 1132764"/>
                <a:gd name="connsiteY0" fmla="*/ 0 h 2397435"/>
                <a:gd name="connsiteX1" fmla="*/ 943966 w 1132764"/>
                <a:gd name="connsiteY1" fmla="*/ 0 h 2397435"/>
                <a:gd name="connsiteX2" fmla="*/ 1132764 w 1132764"/>
                <a:gd name="connsiteY2" fmla="*/ 188798 h 2397435"/>
                <a:gd name="connsiteX3" fmla="*/ 1132764 w 1132764"/>
                <a:gd name="connsiteY3" fmla="*/ 1035815 h 2397435"/>
                <a:gd name="connsiteX4" fmla="*/ 943966 w 1132764"/>
                <a:gd name="connsiteY4" fmla="*/ 1224613 h 2397435"/>
                <a:gd name="connsiteX5" fmla="*/ 555971 w 1132764"/>
                <a:gd name="connsiteY5" fmla="*/ 1224613 h 2397435"/>
                <a:gd name="connsiteX6" fmla="*/ 556177 w 1132764"/>
                <a:gd name="connsiteY6" fmla="*/ 1225922 h 2397435"/>
                <a:gd name="connsiteX7" fmla="*/ 983506 w 1132764"/>
                <a:gd name="connsiteY7" fmla="*/ 1928815 h 2397435"/>
                <a:gd name="connsiteX8" fmla="*/ 1132764 w 1132764"/>
                <a:gd name="connsiteY8" fmla="*/ 2051963 h 2397435"/>
                <a:gd name="connsiteX9" fmla="*/ 1064525 w 1132764"/>
                <a:gd name="connsiteY9" fmla="*/ 2397435 h 2397435"/>
                <a:gd name="connsiteX10" fmla="*/ 865938 w 1132764"/>
                <a:gd name="connsiteY10" fmla="*/ 2313437 h 2397435"/>
                <a:gd name="connsiteX11" fmla="*/ 16118 w 1132764"/>
                <a:gd name="connsiteY11" fmla="*/ 1178727 h 2397435"/>
                <a:gd name="connsiteX12" fmla="*/ 5759 w 1132764"/>
                <a:gd name="connsiteY12" fmla="*/ 1080058 h 2397435"/>
                <a:gd name="connsiteX13" fmla="*/ 3836 w 1132764"/>
                <a:gd name="connsiteY13" fmla="*/ 1073864 h 2397435"/>
                <a:gd name="connsiteX14" fmla="*/ 0 w 1132764"/>
                <a:gd name="connsiteY14" fmla="*/ 1035815 h 2397435"/>
                <a:gd name="connsiteX15" fmla="*/ 0 w 1132764"/>
                <a:gd name="connsiteY15" fmla="*/ 942490 h 2397435"/>
                <a:gd name="connsiteX16" fmla="*/ 0 w 1132764"/>
                <a:gd name="connsiteY16" fmla="*/ 317733 h 2397435"/>
                <a:gd name="connsiteX17" fmla="*/ 0 w 1132764"/>
                <a:gd name="connsiteY17" fmla="*/ 188798 h 2397435"/>
                <a:gd name="connsiteX18" fmla="*/ 188798 w 1132764"/>
                <a:gd name="connsiteY18" fmla="*/ 0 h 2397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32764" h="2397435">
                  <a:moveTo>
                    <a:pt x="188798" y="0"/>
                  </a:moveTo>
                  <a:lnTo>
                    <a:pt x="943966" y="0"/>
                  </a:lnTo>
                  <a:cubicBezTo>
                    <a:pt x="1048236" y="0"/>
                    <a:pt x="1132764" y="84528"/>
                    <a:pt x="1132764" y="188798"/>
                  </a:cubicBezTo>
                  <a:lnTo>
                    <a:pt x="1132764" y="1035815"/>
                  </a:lnTo>
                  <a:cubicBezTo>
                    <a:pt x="1132764" y="1140085"/>
                    <a:pt x="1048236" y="1224613"/>
                    <a:pt x="943966" y="1224613"/>
                  </a:cubicBezTo>
                  <a:lnTo>
                    <a:pt x="555971" y="1224613"/>
                  </a:lnTo>
                  <a:lnTo>
                    <a:pt x="556177" y="1225922"/>
                  </a:lnTo>
                  <a:cubicBezTo>
                    <a:pt x="629881" y="1592732"/>
                    <a:pt x="759260" y="1704569"/>
                    <a:pt x="983506" y="1928815"/>
                  </a:cubicBezTo>
                  <a:lnTo>
                    <a:pt x="1132764" y="2051963"/>
                  </a:lnTo>
                  <a:lnTo>
                    <a:pt x="1064525" y="2397435"/>
                  </a:lnTo>
                  <a:lnTo>
                    <a:pt x="865938" y="2313437"/>
                  </a:lnTo>
                  <a:cubicBezTo>
                    <a:pt x="416006" y="2009468"/>
                    <a:pt x="90471" y="1698688"/>
                    <a:pt x="16118" y="1178727"/>
                  </a:cubicBezTo>
                  <a:lnTo>
                    <a:pt x="5759" y="1080058"/>
                  </a:lnTo>
                  <a:lnTo>
                    <a:pt x="3836" y="1073864"/>
                  </a:lnTo>
                  <a:cubicBezTo>
                    <a:pt x="1321" y="1061574"/>
                    <a:pt x="0" y="1048849"/>
                    <a:pt x="0" y="1035815"/>
                  </a:cubicBezTo>
                  <a:lnTo>
                    <a:pt x="0" y="942490"/>
                  </a:lnTo>
                  <a:lnTo>
                    <a:pt x="0" y="317733"/>
                  </a:lnTo>
                  <a:lnTo>
                    <a:pt x="0" y="188798"/>
                  </a:lnTo>
                  <a:cubicBezTo>
                    <a:pt x="0" y="84528"/>
                    <a:pt x="84528" y="0"/>
                    <a:pt x="188798"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1" name="Group 60"/>
          <p:cNvGrpSpPr/>
          <p:nvPr/>
        </p:nvGrpSpPr>
        <p:grpSpPr>
          <a:xfrm>
            <a:off x="2989606" y="3028072"/>
            <a:ext cx="983273" cy="3835545"/>
            <a:chOff x="2989606" y="3028072"/>
            <a:chExt cx="983273" cy="3835545"/>
          </a:xfrm>
        </p:grpSpPr>
        <p:sp>
          <p:nvSpPr>
            <p:cNvPr id="59" name="Freeform 58"/>
            <p:cNvSpPr/>
            <p:nvPr/>
          </p:nvSpPr>
          <p:spPr>
            <a:xfrm>
              <a:off x="3062656" y="3133591"/>
              <a:ext cx="910223" cy="3730026"/>
            </a:xfrm>
            <a:custGeom>
              <a:avLst/>
              <a:gdLst>
                <a:gd name="connsiteX0" fmla="*/ 8180 w 910223"/>
                <a:gd name="connsiteY0" fmla="*/ 0 h 3730026"/>
                <a:gd name="connsiteX1" fmla="*/ 46280 w 910223"/>
                <a:gd name="connsiteY1" fmla="*/ 0 h 3730026"/>
                <a:gd name="connsiteX2" fmla="*/ 38100 w 910223"/>
                <a:gd name="connsiteY2" fmla="*/ 287593 h 3730026"/>
                <a:gd name="connsiteX3" fmla="*/ 909389 w 910223"/>
                <a:gd name="connsiteY3" fmla="*/ 3728573 h 3730026"/>
                <a:gd name="connsiteX4" fmla="*/ 910223 w 910223"/>
                <a:gd name="connsiteY4" fmla="*/ 3730026 h 3730026"/>
                <a:gd name="connsiteX5" fmla="*/ 872123 w 910223"/>
                <a:gd name="connsiteY5" fmla="*/ 3730026 h 3730026"/>
                <a:gd name="connsiteX6" fmla="*/ 871289 w 910223"/>
                <a:gd name="connsiteY6" fmla="*/ 3728573 h 3730026"/>
                <a:gd name="connsiteX7" fmla="*/ 0 w 910223"/>
                <a:gd name="connsiteY7" fmla="*/ 287593 h 3730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0223" h="3730026">
                  <a:moveTo>
                    <a:pt x="8180" y="0"/>
                  </a:moveTo>
                  <a:lnTo>
                    <a:pt x="46280" y="0"/>
                  </a:lnTo>
                  <a:lnTo>
                    <a:pt x="38100" y="287593"/>
                  </a:lnTo>
                  <a:cubicBezTo>
                    <a:pt x="38100" y="1533505"/>
                    <a:pt x="353728" y="2705696"/>
                    <a:pt x="909389" y="3728573"/>
                  </a:cubicBezTo>
                  <a:lnTo>
                    <a:pt x="910223" y="3730026"/>
                  </a:lnTo>
                  <a:lnTo>
                    <a:pt x="872123" y="3730026"/>
                  </a:lnTo>
                  <a:lnTo>
                    <a:pt x="871289" y="3728573"/>
                  </a:lnTo>
                  <a:cubicBezTo>
                    <a:pt x="315628" y="2705696"/>
                    <a:pt x="0" y="1533505"/>
                    <a:pt x="0" y="287593"/>
                  </a:cubicBezTo>
                  <a:close/>
                </a:path>
              </a:pathLst>
            </a:cu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p:cNvSpPr/>
            <p:nvPr/>
          </p:nvSpPr>
          <p:spPr>
            <a:xfrm>
              <a:off x="2989606" y="3028072"/>
              <a:ext cx="219253" cy="21925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5" name="Group 64"/>
          <p:cNvGrpSpPr/>
          <p:nvPr/>
        </p:nvGrpSpPr>
        <p:grpSpPr>
          <a:xfrm>
            <a:off x="10740211" y="-13433"/>
            <a:ext cx="857868" cy="2178643"/>
            <a:chOff x="10740211" y="-13433"/>
            <a:chExt cx="857868" cy="2178643"/>
          </a:xfrm>
        </p:grpSpPr>
        <p:sp>
          <p:nvSpPr>
            <p:cNvPr id="63" name="Freeform 62"/>
            <p:cNvSpPr/>
            <p:nvPr/>
          </p:nvSpPr>
          <p:spPr>
            <a:xfrm>
              <a:off x="10832141" y="-13433"/>
              <a:ext cx="765938" cy="2055584"/>
            </a:xfrm>
            <a:custGeom>
              <a:avLst/>
              <a:gdLst>
                <a:gd name="connsiteX0" fmla="*/ 727838 w 765938"/>
                <a:gd name="connsiteY0" fmla="*/ 0 h 2055584"/>
                <a:gd name="connsiteX1" fmla="*/ 765938 w 765938"/>
                <a:gd name="connsiteY1" fmla="*/ 0 h 2055584"/>
                <a:gd name="connsiteX2" fmla="*/ 619531 w 765938"/>
                <a:gd name="connsiteY2" fmla="*/ 285855 h 2055584"/>
                <a:gd name="connsiteX3" fmla="*/ 92520 w 765938"/>
                <a:gd name="connsiteY3" fmla="*/ 1785261 h 2055584"/>
                <a:gd name="connsiteX4" fmla="*/ 38100 w 765938"/>
                <a:gd name="connsiteY4" fmla="*/ 2055584 h 2055584"/>
                <a:gd name="connsiteX5" fmla="*/ 0 w 765938"/>
                <a:gd name="connsiteY5" fmla="*/ 2055584 h 2055584"/>
                <a:gd name="connsiteX6" fmla="*/ 54420 w 765938"/>
                <a:gd name="connsiteY6" fmla="*/ 1785261 h 2055584"/>
                <a:gd name="connsiteX7" fmla="*/ 581431 w 765938"/>
                <a:gd name="connsiteY7" fmla="*/ 285855 h 2055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5938" h="2055584">
                  <a:moveTo>
                    <a:pt x="727838" y="0"/>
                  </a:moveTo>
                  <a:lnTo>
                    <a:pt x="765938" y="0"/>
                  </a:lnTo>
                  <a:lnTo>
                    <a:pt x="619531" y="285855"/>
                  </a:lnTo>
                  <a:cubicBezTo>
                    <a:pt x="391428" y="759248"/>
                    <a:pt x="213461" y="1261346"/>
                    <a:pt x="92520" y="1785261"/>
                  </a:cubicBezTo>
                  <a:lnTo>
                    <a:pt x="38100" y="2055584"/>
                  </a:lnTo>
                  <a:lnTo>
                    <a:pt x="0" y="2055584"/>
                  </a:lnTo>
                  <a:lnTo>
                    <a:pt x="54420" y="1785261"/>
                  </a:lnTo>
                  <a:cubicBezTo>
                    <a:pt x="175361" y="1261346"/>
                    <a:pt x="353328" y="759248"/>
                    <a:pt x="581431" y="285855"/>
                  </a:cubicBezTo>
                  <a:close/>
                </a:path>
              </a:pathLst>
            </a:custGeom>
            <a:solidFill>
              <a:schemeClr val="accent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p:cNvSpPr/>
            <p:nvPr/>
          </p:nvSpPr>
          <p:spPr>
            <a:xfrm>
              <a:off x="10740211" y="1945957"/>
              <a:ext cx="219253" cy="21925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10">
            <a:extLst>
              <a:ext uri="{FF2B5EF4-FFF2-40B4-BE49-F238E27FC236}">
                <a16:creationId xmlns:a16="http://schemas.microsoft.com/office/drawing/2014/main" id="{BD52A986-EDCE-1041-A993-6CF08651D764}"/>
              </a:ext>
            </a:extLst>
          </p:cNvPr>
          <p:cNvGrpSpPr/>
          <p:nvPr/>
        </p:nvGrpSpPr>
        <p:grpSpPr>
          <a:xfrm>
            <a:off x="4467963" y="1614125"/>
            <a:ext cx="5689600" cy="5101200"/>
            <a:chOff x="3172551" y="989423"/>
            <a:chExt cx="5689600" cy="5101200"/>
          </a:xfrm>
        </p:grpSpPr>
        <p:sp>
          <p:nvSpPr>
            <p:cNvPr id="13" name="Freeform 12">
              <a:extLst>
                <a:ext uri="{FF2B5EF4-FFF2-40B4-BE49-F238E27FC236}">
                  <a16:creationId xmlns:a16="http://schemas.microsoft.com/office/drawing/2014/main" id="{42BC53ED-82A7-9848-BD5F-221BB24C4143}"/>
                </a:ext>
              </a:extLst>
            </p:cNvPr>
            <p:cNvSpPr/>
            <p:nvPr/>
          </p:nvSpPr>
          <p:spPr>
            <a:xfrm>
              <a:off x="3172551" y="989423"/>
              <a:ext cx="5689600" cy="383760"/>
            </a:xfrm>
            <a:custGeom>
              <a:avLst/>
              <a:gdLst>
                <a:gd name="connsiteX0" fmla="*/ 0 w 5689600"/>
                <a:gd name="connsiteY0" fmla="*/ 63961 h 383760"/>
                <a:gd name="connsiteX1" fmla="*/ 63961 w 5689600"/>
                <a:gd name="connsiteY1" fmla="*/ 0 h 383760"/>
                <a:gd name="connsiteX2" fmla="*/ 5625639 w 5689600"/>
                <a:gd name="connsiteY2" fmla="*/ 0 h 383760"/>
                <a:gd name="connsiteX3" fmla="*/ 5689600 w 5689600"/>
                <a:gd name="connsiteY3" fmla="*/ 63961 h 383760"/>
                <a:gd name="connsiteX4" fmla="*/ 5689600 w 5689600"/>
                <a:gd name="connsiteY4" fmla="*/ 319799 h 383760"/>
                <a:gd name="connsiteX5" fmla="*/ 5625639 w 5689600"/>
                <a:gd name="connsiteY5" fmla="*/ 383760 h 383760"/>
                <a:gd name="connsiteX6" fmla="*/ 63961 w 5689600"/>
                <a:gd name="connsiteY6" fmla="*/ 383760 h 383760"/>
                <a:gd name="connsiteX7" fmla="*/ 0 w 5689600"/>
                <a:gd name="connsiteY7" fmla="*/ 319799 h 383760"/>
                <a:gd name="connsiteX8" fmla="*/ 0 w 5689600"/>
                <a:gd name="connsiteY8" fmla="*/ 63961 h 383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89600" h="383760">
                  <a:moveTo>
                    <a:pt x="0" y="63961"/>
                  </a:moveTo>
                  <a:cubicBezTo>
                    <a:pt x="0" y="28636"/>
                    <a:pt x="28636" y="0"/>
                    <a:pt x="63961" y="0"/>
                  </a:cubicBezTo>
                  <a:lnTo>
                    <a:pt x="5625639" y="0"/>
                  </a:lnTo>
                  <a:cubicBezTo>
                    <a:pt x="5660964" y="0"/>
                    <a:pt x="5689600" y="28636"/>
                    <a:pt x="5689600" y="63961"/>
                  </a:cubicBezTo>
                  <a:lnTo>
                    <a:pt x="5689600" y="319799"/>
                  </a:lnTo>
                  <a:cubicBezTo>
                    <a:pt x="5689600" y="355124"/>
                    <a:pt x="5660964" y="383760"/>
                    <a:pt x="5625639" y="383760"/>
                  </a:cubicBezTo>
                  <a:lnTo>
                    <a:pt x="63961" y="383760"/>
                  </a:lnTo>
                  <a:cubicBezTo>
                    <a:pt x="28636" y="383760"/>
                    <a:pt x="0" y="355124"/>
                    <a:pt x="0" y="319799"/>
                  </a:cubicBezTo>
                  <a:lnTo>
                    <a:pt x="0" y="63961"/>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33787" tIns="18734" rIns="233787" bIns="18734" numCol="1" spcCol="1270" anchor="ctr" anchorCtr="0">
              <a:noAutofit/>
            </a:bodyPr>
            <a:lstStyle/>
            <a:p>
              <a:pPr marL="0" lvl="0" indent="0" algn="l" defTabSz="577850">
                <a:lnSpc>
                  <a:spcPct val="90000"/>
                </a:lnSpc>
                <a:spcBef>
                  <a:spcPct val="0"/>
                </a:spcBef>
                <a:spcAft>
                  <a:spcPct val="35000"/>
                </a:spcAft>
                <a:buFontTx/>
                <a:buNone/>
              </a:pPr>
              <a:r>
                <a:rPr lang="en-US" sz="1300" b="1" kern="1200">
                  <a:solidFill>
                    <a:schemeClr val="bg1"/>
                  </a:solidFill>
                </a:rPr>
                <a:t>Problem Statement</a:t>
              </a:r>
            </a:p>
          </p:txBody>
        </p:sp>
        <p:sp>
          <p:nvSpPr>
            <p:cNvPr id="16" name="Freeform 15">
              <a:extLst>
                <a:ext uri="{FF2B5EF4-FFF2-40B4-BE49-F238E27FC236}">
                  <a16:creationId xmlns:a16="http://schemas.microsoft.com/office/drawing/2014/main" id="{6DF9D9CE-FA08-3241-AA33-589882690533}"/>
                </a:ext>
              </a:extLst>
            </p:cNvPr>
            <p:cNvSpPr/>
            <p:nvPr/>
          </p:nvSpPr>
          <p:spPr>
            <a:xfrm>
              <a:off x="3172551" y="1579103"/>
              <a:ext cx="5689600" cy="383760"/>
            </a:xfrm>
            <a:custGeom>
              <a:avLst/>
              <a:gdLst>
                <a:gd name="connsiteX0" fmla="*/ 0 w 5689600"/>
                <a:gd name="connsiteY0" fmla="*/ 63961 h 383760"/>
                <a:gd name="connsiteX1" fmla="*/ 63961 w 5689600"/>
                <a:gd name="connsiteY1" fmla="*/ 0 h 383760"/>
                <a:gd name="connsiteX2" fmla="*/ 5625639 w 5689600"/>
                <a:gd name="connsiteY2" fmla="*/ 0 h 383760"/>
                <a:gd name="connsiteX3" fmla="*/ 5689600 w 5689600"/>
                <a:gd name="connsiteY3" fmla="*/ 63961 h 383760"/>
                <a:gd name="connsiteX4" fmla="*/ 5689600 w 5689600"/>
                <a:gd name="connsiteY4" fmla="*/ 319799 h 383760"/>
                <a:gd name="connsiteX5" fmla="*/ 5625639 w 5689600"/>
                <a:gd name="connsiteY5" fmla="*/ 383760 h 383760"/>
                <a:gd name="connsiteX6" fmla="*/ 63961 w 5689600"/>
                <a:gd name="connsiteY6" fmla="*/ 383760 h 383760"/>
                <a:gd name="connsiteX7" fmla="*/ 0 w 5689600"/>
                <a:gd name="connsiteY7" fmla="*/ 319799 h 383760"/>
                <a:gd name="connsiteX8" fmla="*/ 0 w 5689600"/>
                <a:gd name="connsiteY8" fmla="*/ 63961 h 383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89600" h="383760">
                  <a:moveTo>
                    <a:pt x="0" y="63961"/>
                  </a:moveTo>
                  <a:cubicBezTo>
                    <a:pt x="0" y="28636"/>
                    <a:pt x="28636" y="0"/>
                    <a:pt x="63961" y="0"/>
                  </a:cubicBezTo>
                  <a:lnTo>
                    <a:pt x="5625639" y="0"/>
                  </a:lnTo>
                  <a:cubicBezTo>
                    <a:pt x="5660964" y="0"/>
                    <a:pt x="5689600" y="28636"/>
                    <a:pt x="5689600" y="63961"/>
                  </a:cubicBezTo>
                  <a:lnTo>
                    <a:pt x="5689600" y="319799"/>
                  </a:lnTo>
                  <a:cubicBezTo>
                    <a:pt x="5689600" y="355124"/>
                    <a:pt x="5660964" y="383760"/>
                    <a:pt x="5625639" y="383760"/>
                  </a:cubicBezTo>
                  <a:lnTo>
                    <a:pt x="63961" y="383760"/>
                  </a:lnTo>
                  <a:cubicBezTo>
                    <a:pt x="28636" y="383760"/>
                    <a:pt x="0" y="355124"/>
                    <a:pt x="0" y="319799"/>
                  </a:cubicBezTo>
                  <a:lnTo>
                    <a:pt x="0" y="63961"/>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33787" tIns="18734" rIns="233787" bIns="18734" numCol="1" spcCol="1270" anchor="ctr" anchorCtr="0">
              <a:noAutofit/>
            </a:bodyPr>
            <a:lstStyle/>
            <a:p>
              <a:pPr marL="0" lvl="0" indent="0" algn="l" defTabSz="577850">
                <a:lnSpc>
                  <a:spcPct val="90000"/>
                </a:lnSpc>
                <a:spcBef>
                  <a:spcPct val="0"/>
                </a:spcBef>
                <a:spcAft>
                  <a:spcPct val="35000"/>
                </a:spcAft>
                <a:buNone/>
              </a:pPr>
              <a:r>
                <a:rPr lang="en-US" sz="1300" b="1" kern="1200">
                  <a:solidFill>
                    <a:schemeClr val="bg1"/>
                  </a:solidFill>
                </a:rPr>
                <a:t>Objective</a:t>
              </a:r>
              <a:endParaRPr lang="en-US" sz="1300" b="1" kern="1200" dirty="0">
                <a:solidFill>
                  <a:schemeClr val="bg1"/>
                </a:solidFill>
              </a:endParaRPr>
            </a:p>
          </p:txBody>
        </p:sp>
        <p:sp>
          <p:nvSpPr>
            <p:cNvPr id="19" name="Freeform 18">
              <a:extLst>
                <a:ext uri="{FF2B5EF4-FFF2-40B4-BE49-F238E27FC236}">
                  <a16:creationId xmlns:a16="http://schemas.microsoft.com/office/drawing/2014/main" id="{597B3DE1-4C12-8140-9607-C3E3B744DB78}"/>
                </a:ext>
              </a:extLst>
            </p:cNvPr>
            <p:cNvSpPr/>
            <p:nvPr/>
          </p:nvSpPr>
          <p:spPr>
            <a:xfrm>
              <a:off x="3172551" y="2168783"/>
              <a:ext cx="5689600" cy="383760"/>
            </a:xfrm>
            <a:custGeom>
              <a:avLst/>
              <a:gdLst>
                <a:gd name="connsiteX0" fmla="*/ 0 w 5689600"/>
                <a:gd name="connsiteY0" fmla="*/ 63961 h 383760"/>
                <a:gd name="connsiteX1" fmla="*/ 63961 w 5689600"/>
                <a:gd name="connsiteY1" fmla="*/ 0 h 383760"/>
                <a:gd name="connsiteX2" fmla="*/ 5625639 w 5689600"/>
                <a:gd name="connsiteY2" fmla="*/ 0 h 383760"/>
                <a:gd name="connsiteX3" fmla="*/ 5689600 w 5689600"/>
                <a:gd name="connsiteY3" fmla="*/ 63961 h 383760"/>
                <a:gd name="connsiteX4" fmla="*/ 5689600 w 5689600"/>
                <a:gd name="connsiteY4" fmla="*/ 319799 h 383760"/>
                <a:gd name="connsiteX5" fmla="*/ 5625639 w 5689600"/>
                <a:gd name="connsiteY5" fmla="*/ 383760 h 383760"/>
                <a:gd name="connsiteX6" fmla="*/ 63961 w 5689600"/>
                <a:gd name="connsiteY6" fmla="*/ 383760 h 383760"/>
                <a:gd name="connsiteX7" fmla="*/ 0 w 5689600"/>
                <a:gd name="connsiteY7" fmla="*/ 319799 h 383760"/>
                <a:gd name="connsiteX8" fmla="*/ 0 w 5689600"/>
                <a:gd name="connsiteY8" fmla="*/ 63961 h 383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89600" h="383760">
                  <a:moveTo>
                    <a:pt x="0" y="63961"/>
                  </a:moveTo>
                  <a:cubicBezTo>
                    <a:pt x="0" y="28636"/>
                    <a:pt x="28636" y="0"/>
                    <a:pt x="63961" y="0"/>
                  </a:cubicBezTo>
                  <a:lnTo>
                    <a:pt x="5625639" y="0"/>
                  </a:lnTo>
                  <a:cubicBezTo>
                    <a:pt x="5660964" y="0"/>
                    <a:pt x="5689600" y="28636"/>
                    <a:pt x="5689600" y="63961"/>
                  </a:cubicBezTo>
                  <a:lnTo>
                    <a:pt x="5689600" y="319799"/>
                  </a:lnTo>
                  <a:cubicBezTo>
                    <a:pt x="5689600" y="355124"/>
                    <a:pt x="5660964" y="383760"/>
                    <a:pt x="5625639" y="383760"/>
                  </a:cubicBezTo>
                  <a:lnTo>
                    <a:pt x="63961" y="383760"/>
                  </a:lnTo>
                  <a:cubicBezTo>
                    <a:pt x="28636" y="383760"/>
                    <a:pt x="0" y="355124"/>
                    <a:pt x="0" y="319799"/>
                  </a:cubicBezTo>
                  <a:lnTo>
                    <a:pt x="0" y="63961"/>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33787" tIns="18734" rIns="233787" bIns="18734" numCol="1" spcCol="1270" anchor="ctr" anchorCtr="0">
              <a:noAutofit/>
            </a:bodyPr>
            <a:lstStyle/>
            <a:p>
              <a:pPr marL="0" lvl="0" indent="0" algn="l" defTabSz="577850">
                <a:lnSpc>
                  <a:spcPct val="90000"/>
                </a:lnSpc>
                <a:spcBef>
                  <a:spcPct val="0"/>
                </a:spcBef>
                <a:spcAft>
                  <a:spcPct val="35000"/>
                </a:spcAft>
                <a:buNone/>
              </a:pPr>
              <a:r>
                <a:rPr lang="en-US" sz="1300" b="1" kern="1200">
                  <a:solidFill>
                    <a:schemeClr val="bg1"/>
                  </a:solidFill>
                </a:rPr>
                <a:t>Data Acquisition and Cleaning</a:t>
              </a:r>
              <a:endParaRPr lang="en-US" sz="1300" b="1" kern="1200" dirty="0">
                <a:solidFill>
                  <a:schemeClr val="bg1"/>
                </a:solidFill>
              </a:endParaRPr>
            </a:p>
          </p:txBody>
        </p:sp>
        <p:sp>
          <p:nvSpPr>
            <p:cNvPr id="21" name="Freeform 20">
              <a:extLst>
                <a:ext uri="{FF2B5EF4-FFF2-40B4-BE49-F238E27FC236}">
                  <a16:creationId xmlns:a16="http://schemas.microsoft.com/office/drawing/2014/main" id="{D9C082CE-4D8D-D74E-8BBF-EB1E09F43A49}"/>
                </a:ext>
              </a:extLst>
            </p:cNvPr>
            <p:cNvSpPr/>
            <p:nvPr/>
          </p:nvSpPr>
          <p:spPr>
            <a:xfrm>
              <a:off x="3172551" y="2758463"/>
              <a:ext cx="5689600" cy="383760"/>
            </a:xfrm>
            <a:custGeom>
              <a:avLst/>
              <a:gdLst>
                <a:gd name="connsiteX0" fmla="*/ 0 w 5689600"/>
                <a:gd name="connsiteY0" fmla="*/ 63961 h 383760"/>
                <a:gd name="connsiteX1" fmla="*/ 63961 w 5689600"/>
                <a:gd name="connsiteY1" fmla="*/ 0 h 383760"/>
                <a:gd name="connsiteX2" fmla="*/ 5625639 w 5689600"/>
                <a:gd name="connsiteY2" fmla="*/ 0 h 383760"/>
                <a:gd name="connsiteX3" fmla="*/ 5689600 w 5689600"/>
                <a:gd name="connsiteY3" fmla="*/ 63961 h 383760"/>
                <a:gd name="connsiteX4" fmla="*/ 5689600 w 5689600"/>
                <a:gd name="connsiteY4" fmla="*/ 319799 h 383760"/>
                <a:gd name="connsiteX5" fmla="*/ 5625639 w 5689600"/>
                <a:gd name="connsiteY5" fmla="*/ 383760 h 383760"/>
                <a:gd name="connsiteX6" fmla="*/ 63961 w 5689600"/>
                <a:gd name="connsiteY6" fmla="*/ 383760 h 383760"/>
                <a:gd name="connsiteX7" fmla="*/ 0 w 5689600"/>
                <a:gd name="connsiteY7" fmla="*/ 319799 h 383760"/>
                <a:gd name="connsiteX8" fmla="*/ 0 w 5689600"/>
                <a:gd name="connsiteY8" fmla="*/ 63961 h 383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89600" h="383760">
                  <a:moveTo>
                    <a:pt x="0" y="63961"/>
                  </a:moveTo>
                  <a:cubicBezTo>
                    <a:pt x="0" y="28636"/>
                    <a:pt x="28636" y="0"/>
                    <a:pt x="63961" y="0"/>
                  </a:cubicBezTo>
                  <a:lnTo>
                    <a:pt x="5625639" y="0"/>
                  </a:lnTo>
                  <a:cubicBezTo>
                    <a:pt x="5660964" y="0"/>
                    <a:pt x="5689600" y="28636"/>
                    <a:pt x="5689600" y="63961"/>
                  </a:cubicBezTo>
                  <a:lnTo>
                    <a:pt x="5689600" y="319799"/>
                  </a:lnTo>
                  <a:cubicBezTo>
                    <a:pt x="5689600" y="355124"/>
                    <a:pt x="5660964" y="383760"/>
                    <a:pt x="5625639" y="383760"/>
                  </a:cubicBezTo>
                  <a:lnTo>
                    <a:pt x="63961" y="383760"/>
                  </a:lnTo>
                  <a:cubicBezTo>
                    <a:pt x="28636" y="383760"/>
                    <a:pt x="0" y="355124"/>
                    <a:pt x="0" y="319799"/>
                  </a:cubicBezTo>
                  <a:lnTo>
                    <a:pt x="0" y="63961"/>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33787" tIns="18734" rIns="233787" bIns="18734" numCol="1" spcCol="1270" anchor="ctr" anchorCtr="0">
              <a:noAutofit/>
            </a:bodyPr>
            <a:lstStyle/>
            <a:p>
              <a:pPr marL="0" lvl="0" indent="0" algn="l" defTabSz="577850">
                <a:lnSpc>
                  <a:spcPct val="90000"/>
                </a:lnSpc>
                <a:spcBef>
                  <a:spcPct val="0"/>
                </a:spcBef>
                <a:spcAft>
                  <a:spcPct val="35000"/>
                </a:spcAft>
                <a:buNone/>
              </a:pPr>
              <a:r>
                <a:rPr lang="en-US" sz="1300" b="1" i="0" u="none" strike="noStrike" kern="1200">
                  <a:solidFill>
                    <a:schemeClr val="bg1"/>
                  </a:solidFill>
                  <a:effectLst/>
                  <a:latin typeface="+mn-lt"/>
                  <a:ea typeface="+mn-ea"/>
                  <a:cs typeface="+mn-cs"/>
                </a:rPr>
                <a:t>Methodology</a:t>
              </a:r>
              <a:endParaRPr lang="en-US" sz="1300" b="1" i="0" u="none" strike="noStrike" kern="1200" dirty="0">
                <a:solidFill>
                  <a:schemeClr val="bg1"/>
                </a:solidFill>
                <a:effectLst/>
                <a:latin typeface="+mn-lt"/>
                <a:ea typeface="+mn-ea"/>
                <a:cs typeface="+mn-cs"/>
              </a:endParaRPr>
            </a:p>
          </p:txBody>
        </p:sp>
        <p:sp>
          <p:nvSpPr>
            <p:cNvPr id="23" name="Freeform 22">
              <a:extLst>
                <a:ext uri="{FF2B5EF4-FFF2-40B4-BE49-F238E27FC236}">
                  <a16:creationId xmlns:a16="http://schemas.microsoft.com/office/drawing/2014/main" id="{F13379E5-70FB-E94B-B9DE-E44F3A87E45D}"/>
                </a:ext>
              </a:extLst>
            </p:cNvPr>
            <p:cNvSpPr/>
            <p:nvPr/>
          </p:nvSpPr>
          <p:spPr>
            <a:xfrm>
              <a:off x="3172551" y="3348143"/>
              <a:ext cx="5689600" cy="383760"/>
            </a:xfrm>
            <a:custGeom>
              <a:avLst/>
              <a:gdLst>
                <a:gd name="connsiteX0" fmla="*/ 0 w 5689600"/>
                <a:gd name="connsiteY0" fmla="*/ 63961 h 383760"/>
                <a:gd name="connsiteX1" fmla="*/ 63961 w 5689600"/>
                <a:gd name="connsiteY1" fmla="*/ 0 h 383760"/>
                <a:gd name="connsiteX2" fmla="*/ 5625639 w 5689600"/>
                <a:gd name="connsiteY2" fmla="*/ 0 h 383760"/>
                <a:gd name="connsiteX3" fmla="*/ 5689600 w 5689600"/>
                <a:gd name="connsiteY3" fmla="*/ 63961 h 383760"/>
                <a:gd name="connsiteX4" fmla="*/ 5689600 w 5689600"/>
                <a:gd name="connsiteY4" fmla="*/ 319799 h 383760"/>
                <a:gd name="connsiteX5" fmla="*/ 5625639 w 5689600"/>
                <a:gd name="connsiteY5" fmla="*/ 383760 h 383760"/>
                <a:gd name="connsiteX6" fmla="*/ 63961 w 5689600"/>
                <a:gd name="connsiteY6" fmla="*/ 383760 h 383760"/>
                <a:gd name="connsiteX7" fmla="*/ 0 w 5689600"/>
                <a:gd name="connsiteY7" fmla="*/ 319799 h 383760"/>
                <a:gd name="connsiteX8" fmla="*/ 0 w 5689600"/>
                <a:gd name="connsiteY8" fmla="*/ 63961 h 383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89600" h="383760">
                  <a:moveTo>
                    <a:pt x="0" y="63961"/>
                  </a:moveTo>
                  <a:cubicBezTo>
                    <a:pt x="0" y="28636"/>
                    <a:pt x="28636" y="0"/>
                    <a:pt x="63961" y="0"/>
                  </a:cubicBezTo>
                  <a:lnTo>
                    <a:pt x="5625639" y="0"/>
                  </a:lnTo>
                  <a:cubicBezTo>
                    <a:pt x="5660964" y="0"/>
                    <a:pt x="5689600" y="28636"/>
                    <a:pt x="5689600" y="63961"/>
                  </a:cubicBezTo>
                  <a:lnTo>
                    <a:pt x="5689600" y="319799"/>
                  </a:lnTo>
                  <a:cubicBezTo>
                    <a:pt x="5689600" y="355124"/>
                    <a:pt x="5660964" y="383760"/>
                    <a:pt x="5625639" y="383760"/>
                  </a:cubicBezTo>
                  <a:lnTo>
                    <a:pt x="63961" y="383760"/>
                  </a:lnTo>
                  <a:cubicBezTo>
                    <a:pt x="28636" y="383760"/>
                    <a:pt x="0" y="355124"/>
                    <a:pt x="0" y="319799"/>
                  </a:cubicBezTo>
                  <a:lnTo>
                    <a:pt x="0" y="63961"/>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33787" tIns="18734" rIns="233787" bIns="18734" numCol="1" spcCol="1270" anchor="ctr" anchorCtr="0">
              <a:noAutofit/>
            </a:bodyPr>
            <a:lstStyle/>
            <a:p>
              <a:pPr marL="0" lvl="0" indent="0" algn="l" defTabSz="577850">
                <a:lnSpc>
                  <a:spcPct val="90000"/>
                </a:lnSpc>
                <a:spcBef>
                  <a:spcPct val="0"/>
                </a:spcBef>
                <a:spcAft>
                  <a:spcPct val="35000"/>
                </a:spcAft>
                <a:buNone/>
              </a:pPr>
              <a:r>
                <a:rPr lang="en-US" sz="1300" b="1" kern="1200">
                  <a:solidFill>
                    <a:schemeClr val="bg1"/>
                  </a:solidFill>
                </a:rPr>
                <a:t>Python Packages &amp; Dependencies</a:t>
              </a:r>
              <a:endParaRPr lang="en-US" sz="1300" b="1" i="0" u="none" strike="noStrike" kern="1200" dirty="0">
                <a:solidFill>
                  <a:schemeClr val="bg1"/>
                </a:solidFill>
                <a:effectLst/>
                <a:latin typeface="+mn-lt"/>
                <a:ea typeface="+mn-ea"/>
                <a:cs typeface="+mn-cs"/>
              </a:endParaRPr>
            </a:p>
          </p:txBody>
        </p:sp>
        <p:sp>
          <p:nvSpPr>
            <p:cNvPr id="26" name="Freeform 25">
              <a:extLst>
                <a:ext uri="{FF2B5EF4-FFF2-40B4-BE49-F238E27FC236}">
                  <a16:creationId xmlns:a16="http://schemas.microsoft.com/office/drawing/2014/main" id="{0E4B9E9D-4354-DA45-AA8B-05532193EE67}"/>
                </a:ext>
              </a:extLst>
            </p:cNvPr>
            <p:cNvSpPr/>
            <p:nvPr/>
          </p:nvSpPr>
          <p:spPr>
            <a:xfrm>
              <a:off x="3172551" y="3937823"/>
              <a:ext cx="5689600" cy="383760"/>
            </a:xfrm>
            <a:custGeom>
              <a:avLst/>
              <a:gdLst>
                <a:gd name="connsiteX0" fmla="*/ 0 w 5689600"/>
                <a:gd name="connsiteY0" fmla="*/ 63961 h 383760"/>
                <a:gd name="connsiteX1" fmla="*/ 63961 w 5689600"/>
                <a:gd name="connsiteY1" fmla="*/ 0 h 383760"/>
                <a:gd name="connsiteX2" fmla="*/ 5625639 w 5689600"/>
                <a:gd name="connsiteY2" fmla="*/ 0 h 383760"/>
                <a:gd name="connsiteX3" fmla="*/ 5689600 w 5689600"/>
                <a:gd name="connsiteY3" fmla="*/ 63961 h 383760"/>
                <a:gd name="connsiteX4" fmla="*/ 5689600 w 5689600"/>
                <a:gd name="connsiteY4" fmla="*/ 319799 h 383760"/>
                <a:gd name="connsiteX5" fmla="*/ 5625639 w 5689600"/>
                <a:gd name="connsiteY5" fmla="*/ 383760 h 383760"/>
                <a:gd name="connsiteX6" fmla="*/ 63961 w 5689600"/>
                <a:gd name="connsiteY6" fmla="*/ 383760 h 383760"/>
                <a:gd name="connsiteX7" fmla="*/ 0 w 5689600"/>
                <a:gd name="connsiteY7" fmla="*/ 319799 h 383760"/>
                <a:gd name="connsiteX8" fmla="*/ 0 w 5689600"/>
                <a:gd name="connsiteY8" fmla="*/ 63961 h 383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89600" h="383760">
                  <a:moveTo>
                    <a:pt x="0" y="63961"/>
                  </a:moveTo>
                  <a:cubicBezTo>
                    <a:pt x="0" y="28636"/>
                    <a:pt x="28636" y="0"/>
                    <a:pt x="63961" y="0"/>
                  </a:cubicBezTo>
                  <a:lnTo>
                    <a:pt x="5625639" y="0"/>
                  </a:lnTo>
                  <a:cubicBezTo>
                    <a:pt x="5660964" y="0"/>
                    <a:pt x="5689600" y="28636"/>
                    <a:pt x="5689600" y="63961"/>
                  </a:cubicBezTo>
                  <a:lnTo>
                    <a:pt x="5689600" y="319799"/>
                  </a:lnTo>
                  <a:cubicBezTo>
                    <a:pt x="5689600" y="355124"/>
                    <a:pt x="5660964" y="383760"/>
                    <a:pt x="5625639" y="383760"/>
                  </a:cubicBezTo>
                  <a:lnTo>
                    <a:pt x="63961" y="383760"/>
                  </a:lnTo>
                  <a:cubicBezTo>
                    <a:pt x="28636" y="383760"/>
                    <a:pt x="0" y="355124"/>
                    <a:pt x="0" y="319799"/>
                  </a:cubicBezTo>
                  <a:lnTo>
                    <a:pt x="0" y="63961"/>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33787" tIns="18734" rIns="233787" bIns="18734" numCol="1" spcCol="1270" anchor="ctr" anchorCtr="0">
              <a:noAutofit/>
            </a:bodyPr>
            <a:lstStyle/>
            <a:p>
              <a:pPr marL="0" lvl="0" indent="0" algn="l" defTabSz="577850">
                <a:lnSpc>
                  <a:spcPct val="90000"/>
                </a:lnSpc>
                <a:spcBef>
                  <a:spcPct val="0"/>
                </a:spcBef>
                <a:spcAft>
                  <a:spcPct val="35000"/>
                </a:spcAft>
                <a:buNone/>
              </a:pPr>
              <a:r>
                <a:rPr lang="en-US" sz="1300" b="1" i="0" u="none" strike="noStrike" kern="1200">
                  <a:solidFill>
                    <a:schemeClr val="bg1"/>
                  </a:solidFill>
                  <a:effectLst/>
                  <a:latin typeface="+mn-lt"/>
                  <a:ea typeface="+mn-ea"/>
                  <a:cs typeface="+mn-cs"/>
                </a:rPr>
                <a:t>Observations</a:t>
              </a:r>
              <a:endParaRPr lang="en-US" sz="1300" b="1" i="0" u="none" strike="noStrike" kern="1200" dirty="0">
                <a:solidFill>
                  <a:schemeClr val="bg1"/>
                </a:solidFill>
                <a:effectLst/>
                <a:latin typeface="+mn-lt"/>
                <a:ea typeface="+mn-ea"/>
                <a:cs typeface="+mn-cs"/>
              </a:endParaRPr>
            </a:p>
          </p:txBody>
        </p:sp>
        <p:sp>
          <p:nvSpPr>
            <p:cNvPr id="48" name="Freeform 47">
              <a:extLst>
                <a:ext uri="{FF2B5EF4-FFF2-40B4-BE49-F238E27FC236}">
                  <a16:creationId xmlns:a16="http://schemas.microsoft.com/office/drawing/2014/main" id="{D4227B25-066C-EE47-A693-CAE81F11310F}"/>
                </a:ext>
              </a:extLst>
            </p:cNvPr>
            <p:cNvSpPr/>
            <p:nvPr/>
          </p:nvSpPr>
          <p:spPr>
            <a:xfrm>
              <a:off x="3172551" y="4527503"/>
              <a:ext cx="5689600" cy="383760"/>
            </a:xfrm>
            <a:custGeom>
              <a:avLst/>
              <a:gdLst>
                <a:gd name="connsiteX0" fmla="*/ 0 w 5689600"/>
                <a:gd name="connsiteY0" fmla="*/ 63961 h 383760"/>
                <a:gd name="connsiteX1" fmla="*/ 63961 w 5689600"/>
                <a:gd name="connsiteY1" fmla="*/ 0 h 383760"/>
                <a:gd name="connsiteX2" fmla="*/ 5625639 w 5689600"/>
                <a:gd name="connsiteY2" fmla="*/ 0 h 383760"/>
                <a:gd name="connsiteX3" fmla="*/ 5689600 w 5689600"/>
                <a:gd name="connsiteY3" fmla="*/ 63961 h 383760"/>
                <a:gd name="connsiteX4" fmla="*/ 5689600 w 5689600"/>
                <a:gd name="connsiteY4" fmla="*/ 319799 h 383760"/>
                <a:gd name="connsiteX5" fmla="*/ 5625639 w 5689600"/>
                <a:gd name="connsiteY5" fmla="*/ 383760 h 383760"/>
                <a:gd name="connsiteX6" fmla="*/ 63961 w 5689600"/>
                <a:gd name="connsiteY6" fmla="*/ 383760 h 383760"/>
                <a:gd name="connsiteX7" fmla="*/ 0 w 5689600"/>
                <a:gd name="connsiteY7" fmla="*/ 319799 h 383760"/>
                <a:gd name="connsiteX8" fmla="*/ 0 w 5689600"/>
                <a:gd name="connsiteY8" fmla="*/ 63961 h 383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89600" h="383760">
                  <a:moveTo>
                    <a:pt x="0" y="63961"/>
                  </a:moveTo>
                  <a:cubicBezTo>
                    <a:pt x="0" y="28636"/>
                    <a:pt x="28636" y="0"/>
                    <a:pt x="63961" y="0"/>
                  </a:cubicBezTo>
                  <a:lnTo>
                    <a:pt x="5625639" y="0"/>
                  </a:lnTo>
                  <a:cubicBezTo>
                    <a:pt x="5660964" y="0"/>
                    <a:pt x="5689600" y="28636"/>
                    <a:pt x="5689600" y="63961"/>
                  </a:cubicBezTo>
                  <a:lnTo>
                    <a:pt x="5689600" y="319799"/>
                  </a:lnTo>
                  <a:cubicBezTo>
                    <a:pt x="5689600" y="355124"/>
                    <a:pt x="5660964" y="383760"/>
                    <a:pt x="5625639" y="383760"/>
                  </a:cubicBezTo>
                  <a:lnTo>
                    <a:pt x="63961" y="383760"/>
                  </a:lnTo>
                  <a:cubicBezTo>
                    <a:pt x="28636" y="383760"/>
                    <a:pt x="0" y="355124"/>
                    <a:pt x="0" y="319799"/>
                  </a:cubicBezTo>
                  <a:lnTo>
                    <a:pt x="0" y="63961"/>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33787" tIns="18734" rIns="233787" bIns="18734" numCol="1" spcCol="1270" anchor="ctr" anchorCtr="0">
              <a:noAutofit/>
            </a:bodyPr>
            <a:lstStyle/>
            <a:p>
              <a:pPr marL="0" lvl="0" indent="0" algn="l" defTabSz="577850">
                <a:lnSpc>
                  <a:spcPct val="90000"/>
                </a:lnSpc>
                <a:spcBef>
                  <a:spcPct val="0"/>
                </a:spcBef>
                <a:spcAft>
                  <a:spcPct val="35000"/>
                </a:spcAft>
                <a:buNone/>
              </a:pPr>
              <a:r>
                <a:rPr lang="en-US" sz="1300" b="1" i="0" u="none" strike="noStrike" kern="1200">
                  <a:solidFill>
                    <a:schemeClr val="bg1"/>
                  </a:solidFill>
                  <a:effectLst/>
                  <a:latin typeface="+mn-lt"/>
                  <a:ea typeface="+mn-ea"/>
                  <a:cs typeface="+mn-cs"/>
                </a:rPr>
                <a:t>Discussion</a:t>
              </a:r>
              <a:endParaRPr lang="en-US" sz="1300" b="1" i="0" u="none" strike="noStrike" kern="1200" dirty="0">
                <a:solidFill>
                  <a:schemeClr val="bg1"/>
                </a:solidFill>
                <a:effectLst/>
                <a:latin typeface="+mn-lt"/>
                <a:ea typeface="+mn-ea"/>
                <a:cs typeface="+mn-cs"/>
              </a:endParaRPr>
            </a:p>
          </p:txBody>
        </p:sp>
        <p:sp>
          <p:nvSpPr>
            <p:cNvPr id="50" name="Freeform 49">
              <a:extLst>
                <a:ext uri="{FF2B5EF4-FFF2-40B4-BE49-F238E27FC236}">
                  <a16:creationId xmlns:a16="http://schemas.microsoft.com/office/drawing/2014/main" id="{BA003515-7306-C34C-AB66-6D4F0274AE30}"/>
                </a:ext>
              </a:extLst>
            </p:cNvPr>
            <p:cNvSpPr/>
            <p:nvPr/>
          </p:nvSpPr>
          <p:spPr>
            <a:xfrm>
              <a:off x="3172551" y="5117183"/>
              <a:ext cx="5689600" cy="383760"/>
            </a:xfrm>
            <a:custGeom>
              <a:avLst/>
              <a:gdLst>
                <a:gd name="connsiteX0" fmla="*/ 0 w 5689600"/>
                <a:gd name="connsiteY0" fmla="*/ 63961 h 383760"/>
                <a:gd name="connsiteX1" fmla="*/ 63961 w 5689600"/>
                <a:gd name="connsiteY1" fmla="*/ 0 h 383760"/>
                <a:gd name="connsiteX2" fmla="*/ 5625639 w 5689600"/>
                <a:gd name="connsiteY2" fmla="*/ 0 h 383760"/>
                <a:gd name="connsiteX3" fmla="*/ 5689600 w 5689600"/>
                <a:gd name="connsiteY3" fmla="*/ 63961 h 383760"/>
                <a:gd name="connsiteX4" fmla="*/ 5689600 w 5689600"/>
                <a:gd name="connsiteY4" fmla="*/ 319799 h 383760"/>
                <a:gd name="connsiteX5" fmla="*/ 5625639 w 5689600"/>
                <a:gd name="connsiteY5" fmla="*/ 383760 h 383760"/>
                <a:gd name="connsiteX6" fmla="*/ 63961 w 5689600"/>
                <a:gd name="connsiteY6" fmla="*/ 383760 h 383760"/>
                <a:gd name="connsiteX7" fmla="*/ 0 w 5689600"/>
                <a:gd name="connsiteY7" fmla="*/ 319799 h 383760"/>
                <a:gd name="connsiteX8" fmla="*/ 0 w 5689600"/>
                <a:gd name="connsiteY8" fmla="*/ 63961 h 383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89600" h="383760">
                  <a:moveTo>
                    <a:pt x="0" y="63961"/>
                  </a:moveTo>
                  <a:cubicBezTo>
                    <a:pt x="0" y="28636"/>
                    <a:pt x="28636" y="0"/>
                    <a:pt x="63961" y="0"/>
                  </a:cubicBezTo>
                  <a:lnTo>
                    <a:pt x="5625639" y="0"/>
                  </a:lnTo>
                  <a:cubicBezTo>
                    <a:pt x="5660964" y="0"/>
                    <a:pt x="5689600" y="28636"/>
                    <a:pt x="5689600" y="63961"/>
                  </a:cubicBezTo>
                  <a:lnTo>
                    <a:pt x="5689600" y="319799"/>
                  </a:lnTo>
                  <a:cubicBezTo>
                    <a:pt x="5689600" y="355124"/>
                    <a:pt x="5660964" y="383760"/>
                    <a:pt x="5625639" y="383760"/>
                  </a:cubicBezTo>
                  <a:lnTo>
                    <a:pt x="63961" y="383760"/>
                  </a:lnTo>
                  <a:cubicBezTo>
                    <a:pt x="28636" y="383760"/>
                    <a:pt x="0" y="355124"/>
                    <a:pt x="0" y="319799"/>
                  </a:cubicBezTo>
                  <a:lnTo>
                    <a:pt x="0" y="63961"/>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33787" tIns="18734" rIns="233787" bIns="18734" numCol="1" spcCol="1270" anchor="ctr" anchorCtr="0">
              <a:noAutofit/>
            </a:bodyPr>
            <a:lstStyle/>
            <a:p>
              <a:pPr marL="0" lvl="0" indent="0" algn="l" defTabSz="577850">
                <a:lnSpc>
                  <a:spcPct val="90000"/>
                </a:lnSpc>
                <a:spcBef>
                  <a:spcPct val="0"/>
                </a:spcBef>
                <a:spcAft>
                  <a:spcPct val="35000"/>
                </a:spcAft>
                <a:buNone/>
              </a:pPr>
              <a:r>
                <a:rPr lang="en-US" sz="1300" b="1" i="0" u="none" strike="noStrike" kern="1200">
                  <a:solidFill>
                    <a:schemeClr val="bg1"/>
                  </a:solidFill>
                  <a:effectLst/>
                  <a:latin typeface="+mn-lt"/>
                  <a:ea typeface="+mn-ea"/>
                  <a:cs typeface="+mn-cs"/>
                </a:rPr>
                <a:t>Conclusion</a:t>
              </a:r>
              <a:endParaRPr lang="en-US" sz="1300" b="1" kern="1200" dirty="0">
                <a:solidFill>
                  <a:schemeClr val="bg1"/>
                </a:solidFill>
              </a:endParaRPr>
            </a:p>
          </p:txBody>
        </p:sp>
        <p:sp>
          <p:nvSpPr>
            <p:cNvPr id="52" name="Freeform 51">
              <a:extLst>
                <a:ext uri="{FF2B5EF4-FFF2-40B4-BE49-F238E27FC236}">
                  <a16:creationId xmlns:a16="http://schemas.microsoft.com/office/drawing/2014/main" id="{025545C3-79FA-A746-A4B0-1C281F3D3260}"/>
                </a:ext>
              </a:extLst>
            </p:cNvPr>
            <p:cNvSpPr/>
            <p:nvPr/>
          </p:nvSpPr>
          <p:spPr>
            <a:xfrm>
              <a:off x="3172551" y="5706863"/>
              <a:ext cx="5689600" cy="383760"/>
            </a:xfrm>
            <a:custGeom>
              <a:avLst/>
              <a:gdLst>
                <a:gd name="connsiteX0" fmla="*/ 0 w 5689600"/>
                <a:gd name="connsiteY0" fmla="*/ 63961 h 383760"/>
                <a:gd name="connsiteX1" fmla="*/ 63961 w 5689600"/>
                <a:gd name="connsiteY1" fmla="*/ 0 h 383760"/>
                <a:gd name="connsiteX2" fmla="*/ 5625639 w 5689600"/>
                <a:gd name="connsiteY2" fmla="*/ 0 h 383760"/>
                <a:gd name="connsiteX3" fmla="*/ 5689600 w 5689600"/>
                <a:gd name="connsiteY3" fmla="*/ 63961 h 383760"/>
                <a:gd name="connsiteX4" fmla="*/ 5689600 w 5689600"/>
                <a:gd name="connsiteY4" fmla="*/ 319799 h 383760"/>
                <a:gd name="connsiteX5" fmla="*/ 5625639 w 5689600"/>
                <a:gd name="connsiteY5" fmla="*/ 383760 h 383760"/>
                <a:gd name="connsiteX6" fmla="*/ 63961 w 5689600"/>
                <a:gd name="connsiteY6" fmla="*/ 383760 h 383760"/>
                <a:gd name="connsiteX7" fmla="*/ 0 w 5689600"/>
                <a:gd name="connsiteY7" fmla="*/ 319799 h 383760"/>
                <a:gd name="connsiteX8" fmla="*/ 0 w 5689600"/>
                <a:gd name="connsiteY8" fmla="*/ 63961 h 383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89600" h="383760">
                  <a:moveTo>
                    <a:pt x="0" y="63961"/>
                  </a:moveTo>
                  <a:cubicBezTo>
                    <a:pt x="0" y="28636"/>
                    <a:pt x="28636" y="0"/>
                    <a:pt x="63961" y="0"/>
                  </a:cubicBezTo>
                  <a:lnTo>
                    <a:pt x="5625639" y="0"/>
                  </a:lnTo>
                  <a:cubicBezTo>
                    <a:pt x="5660964" y="0"/>
                    <a:pt x="5689600" y="28636"/>
                    <a:pt x="5689600" y="63961"/>
                  </a:cubicBezTo>
                  <a:lnTo>
                    <a:pt x="5689600" y="319799"/>
                  </a:lnTo>
                  <a:cubicBezTo>
                    <a:pt x="5689600" y="355124"/>
                    <a:pt x="5660964" y="383760"/>
                    <a:pt x="5625639" y="383760"/>
                  </a:cubicBezTo>
                  <a:lnTo>
                    <a:pt x="63961" y="383760"/>
                  </a:lnTo>
                  <a:cubicBezTo>
                    <a:pt x="28636" y="383760"/>
                    <a:pt x="0" y="355124"/>
                    <a:pt x="0" y="319799"/>
                  </a:cubicBezTo>
                  <a:lnTo>
                    <a:pt x="0" y="63961"/>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33787" tIns="18734" rIns="233787" bIns="18734" numCol="1" spcCol="1270" anchor="ctr" anchorCtr="0">
              <a:noAutofit/>
            </a:bodyPr>
            <a:lstStyle/>
            <a:p>
              <a:pPr marL="0" lvl="0" indent="0" algn="l" defTabSz="577850">
                <a:lnSpc>
                  <a:spcPct val="90000"/>
                </a:lnSpc>
                <a:spcBef>
                  <a:spcPct val="0"/>
                </a:spcBef>
                <a:spcAft>
                  <a:spcPct val="35000"/>
                </a:spcAft>
                <a:buNone/>
              </a:pPr>
              <a:r>
                <a:rPr lang="en-US" sz="1300" b="1" kern="1200" dirty="0">
                  <a:solidFill>
                    <a:schemeClr val="bg1"/>
                  </a:solidFill>
                </a:rPr>
                <a:t>Next Steps</a:t>
              </a:r>
            </a:p>
          </p:txBody>
        </p:sp>
      </p:grpSp>
    </p:spTree>
    <p:extLst>
      <p:ext uri="{BB962C8B-B14F-4D97-AF65-F5344CB8AC3E}">
        <p14:creationId xmlns:p14="http://schemas.microsoft.com/office/powerpoint/2010/main" val="40333848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546DD0B-20C6-2F41-BE2F-E1936E5B5523}"/>
              </a:ext>
            </a:extLst>
          </p:cNvPr>
          <p:cNvSpPr>
            <a:spLocks noGrp="1"/>
          </p:cNvSpPr>
          <p:nvPr>
            <p:ph type="body" sz="quarter" idx="10"/>
          </p:nvPr>
        </p:nvSpPr>
        <p:spPr/>
        <p:txBody>
          <a:bodyPr/>
          <a:lstStyle/>
          <a:p>
            <a:r>
              <a:rPr lang="en-US" sz="4800" dirty="0"/>
              <a:t>Conclusion</a:t>
            </a:r>
            <a:endParaRPr lang="en-US" dirty="0"/>
          </a:p>
        </p:txBody>
      </p:sp>
      <p:sp>
        <p:nvSpPr>
          <p:cNvPr id="3" name="TextBox 2">
            <a:extLst>
              <a:ext uri="{FF2B5EF4-FFF2-40B4-BE49-F238E27FC236}">
                <a16:creationId xmlns:a16="http://schemas.microsoft.com/office/drawing/2014/main" id="{59EB6387-B6B6-1B41-80B9-04A830CA9FFF}"/>
              </a:ext>
            </a:extLst>
          </p:cNvPr>
          <p:cNvSpPr txBox="1"/>
          <p:nvPr/>
        </p:nvSpPr>
        <p:spPr>
          <a:xfrm>
            <a:off x="2475249" y="2097417"/>
            <a:ext cx="8988869" cy="3262432"/>
          </a:xfrm>
          <a:prstGeom prst="rect">
            <a:avLst/>
          </a:prstGeom>
          <a:noFill/>
        </p:spPr>
        <p:txBody>
          <a:bodyPr wrap="square" rtlCol="0">
            <a:spAutoFit/>
          </a:bodyPr>
          <a:lstStyle/>
          <a:p>
            <a:pPr>
              <a:lnSpc>
                <a:spcPct val="150000"/>
              </a:lnSpc>
              <a:spcBef>
                <a:spcPts val="600"/>
              </a:spcBef>
              <a:spcAft>
                <a:spcPts val="600"/>
              </a:spcAft>
            </a:pPr>
            <a:r>
              <a:rPr lang="en-US" sz="1600" dirty="0">
                <a:solidFill>
                  <a:schemeClr val="tx1">
                    <a:lumMod val="75000"/>
                    <a:lumOff val="25000"/>
                  </a:schemeClr>
                </a:solidFill>
              </a:rPr>
              <a:t>Based on the input data and the user preference, the we arrived at the following neighborhoods:</a:t>
            </a:r>
          </a:p>
          <a:p>
            <a:pPr marL="342900" indent="-342900">
              <a:spcBef>
                <a:spcPts val="600"/>
              </a:spcBef>
              <a:spcAft>
                <a:spcPts val="600"/>
              </a:spcAft>
              <a:buFont typeface="+mj-lt"/>
              <a:buAutoNum type="arabicPeriod"/>
            </a:pPr>
            <a:r>
              <a:rPr lang="en-US" sz="1600" dirty="0">
                <a:solidFill>
                  <a:schemeClr val="tx1">
                    <a:lumMod val="75000"/>
                    <a:lumOff val="25000"/>
                  </a:schemeClr>
                </a:solidFill>
              </a:rPr>
              <a:t>Soundview * Bronx</a:t>
            </a:r>
          </a:p>
          <a:p>
            <a:pPr marL="342900" indent="-342900">
              <a:spcBef>
                <a:spcPts val="600"/>
              </a:spcBef>
              <a:spcAft>
                <a:spcPts val="600"/>
              </a:spcAft>
              <a:buFont typeface="+mj-lt"/>
              <a:buAutoNum type="arabicPeriod"/>
            </a:pPr>
            <a:r>
              <a:rPr lang="en-US" sz="1600" dirty="0">
                <a:solidFill>
                  <a:schemeClr val="tx1">
                    <a:lumMod val="75000"/>
                    <a:lumOff val="25000"/>
                  </a:schemeClr>
                </a:solidFill>
              </a:rPr>
              <a:t>Yorkville * Manhattan</a:t>
            </a:r>
          </a:p>
          <a:p>
            <a:pPr marL="342900" indent="-342900">
              <a:spcBef>
                <a:spcPts val="600"/>
              </a:spcBef>
              <a:spcAft>
                <a:spcPts val="600"/>
              </a:spcAft>
              <a:buFont typeface="+mj-lt"/>
              <a:buAutoNum type="arabicPeriod"/>
            </a:pPr>
            <a:r>
              <a:rPr lang="en-US" sz="1600" dirty="0">
                <a:solidFill>
                  <a:schemeClr val="tx1">
                    <a:lumMod val="75000"/>
                    <a:lumOff val="25000"/>
                  </a:schemeClr>
                </a:solidFill>
              </a:rPr>
              <a:t>Howard Beach * Queens</a:t>
            </a:r>
          </a:p>
          <a:p>
            <a:pPr marL="342900" indent="-342900">
              <a:spcBef>
                <a:spcPts val="600"/>
              </a:spcBef>
              <a:spcAft>
                <a:spcPts val="600"/>
              </a:spcAft>
              <a:buFont typeface="+mj-lt"/>
              <a:buAutoNum type="arabicPeriod"/>
            </a:pPr>
            <a:r>
              <a:rPr lang="en-US" sz="1600" dirty="0">
                <a:solidFill>
                  <a:schemeClr val="tx1">
                    <a:lumMod val="75000"/>
                    <a:lumOff val="25000"/>
                  </a:schemeClr>
                </a:solidFill>
              </a:rPr>
              <a:t>Lefrak City * Queens</a:t>
            </a:r>
          </a:p>
          <a:p>
            <a:pPr marL="342900" indent="-342900">
              <a:spcBef>
                <a:spcPts val="600"/>
              </a:spcBef>
              <a:spcAft>
                <a:spcPts val="600"/>
              </a:spcAft>
              <a:buFont typeface="+mj-lt"/>
              <a:buAutoNum type="arabicPeriod"/>
            </a:pPr>
            <a:r>
              <a:rPr lang="en-US" sz="1600" dirty="0">
                <a:solidFill>
                  <a:schemeClr val="tx1">
                    <a:lumMod val="75000"/>
                    <a:lumOff val="25000"/>
                  </a:schemeClr>
                </a:solidFill>
              </a:rPr>
              <a:t>Bellaire * Queens</a:t>
            </a:r>
          </a:p>
          <a:p>
            <a:pPr marL="342900" indent="-342900">
              <a:spcBef>
                <a:spcPts val="600"/>
              </a:spcBef>
              <a:spcAft>
                <a:spcPts val="600"/>
              </a:spcAft>
              <a:buFont typeface="+mj-lt"/>
              <a:buAutoNum type="arabicPeriod"/>
            </a:pPr>
            <a:r>
              <a:rPr lang="en-US" sz="1600" dirty="0" err="1">
                <a:solidFill>
                  <a:schemeClr val="tx1">
                    <a:lumMod val="75000"/>
                    <a:lumOff val="25000"/>
                  </a:schemeClr>
                </a:solidFill>
              </a:rPr>
              <a:t>Eltingville</a:t>
            </a:r>
            <a:r>
              <a:rPr lang="en-US" sz="1600" dirty="0">
                <a:solidFill>
                  <a:schemeClr val="tx1">
                    <a:lumMod val="75000"/>
                    <a:lumOff val="25000"/>
                  </a:schemeClr>
                </a:solidFill>
              </a:rPr>
              <a:t> * Staten Island</a:t>
            </a:r>
          </a:p>
          <a:p>
            <a:pPr marL="342900" indent="-342900">
              <a:spcBef>
                <a:spcPts val="600"/>
              </a:spcBef>
              <a:spcAft>
                <a:spcPts val="600"/>
              </a:spcAft>
              <a:buFont typeface="+mj-lt"/>
              <a:buAutoNum type="arabicPeriod"/>
            </a:pPr>
            <a:r>
              <a:rPr lang="en-US" sz="1600" dirty="0">
                <a:solidFill>
                  <a:schemeClr val="tx1">
                    <a:lumMod val="75000"/>
                    <a:lumOff val="25000"/>
                  </a:schemeClr>
                </a:solidFill>
              </a:rPr>
              <a:t>Shore Acres * Staten Island</a:t>
            </a:r>
          </a:p>
        </p:txBody>
      </p:sp>
      <p:sp>
        <p:nvSpPr>
          <p:cNvPr id="4" name="TextBox 3">
            <a:extLst>
              <a:ext uri="{FF2B5EF4-FFF2-40B4-BE49-F238E27FC236}">
                <a16:creationId xmlns:a16="http://schemas.microsoft.com/office/drawing/2014/main" id="{55690862-1079-7241-B0AC-86D0A8707439}"/>
              </a:ext>
            </a:extLst>
          </p:cNvPr>
          <p:cNvSpPr txBox="1"/>
          <p:nvPr/>
        </p:nvSpPr>
        <p:spPr>
          <a:xfrm>
            <a:off x="2552132" y="5513694"/>
            <a:ext cx="9416956" cy="830997"/>
          </a:xfrm>
          <a:prstGeom prst="rect">
            <a:avLst/>
          </a:prstGeom>
          <a:noFill/>
        </p:spPr>
        <p:txBody>
          <a:bodyPr wrap="square" rtlCol="0">
            <a:spAutoFit/>
          </a:bodyPr>
          <a:lstStyle/>
          <a:p>
            <a:r>
              <a:rPr lang="en-US" sz="1600" dirty="0">
                <a:solidFill>
                  <a:schemeClr val="tx1">
                    <a:lumMod val="75000"/>
                    <a:lumOff val="25000"/>
                  </a:schemeClr>
                </a:solidFill>
              </a:rPr>
              <a:t>From 306 neighborhoods we have been able to short-list 7 neighborhoods. </a:t>
            </a:r>
          </a:p>
          <a:p>
            <a:r>
              <a:rPr lang="en-US" sz="1600" dirty="0">
                <a:solidFill>
                  <a:schemeClr val="tx1">
                    <a:lumMod val="75000"/>
                    <a:lumOff val="25000"/>
                  </a:schemeClr>
                </a:solidFill>
              </a:rPr>
              <a:t>Now it is up to the user to finalize on a neighborhood based on individual preference, venues, apartment availability etc.</a:t>
            </a:r>
          </a:p>
        </p:txBody>
      </p:sp>
    </p:spTree>
    <p:extLst>
      <p:ext uri="{BB962C8B-B14F-4D97-AF65-F5344CB8AC3E}">
        <p14:creationId xmlns:p14="http://schemas.microsoft.com/office/powerpoint/2010/main" val="5804237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58D4AB0-6CAF-5641-8433-5702F17E2812}"/>
              </a:ext>
            </a:extLst>
          </p:cNvPr>
          <p:cNvSpPr>
            <a:spLocks noGrp="1"/>
          </p:cNvSpPr>
          <p:nvPr>
            <p:ph type="body" sz="quarter" idx="10"/>
          </p:nvPr>
        </p:nvSpPr>
        <p:spPr/>
        <p:txBody>
          <a:bodyPr/>
          <a:lstStyle/>
          <a:p>
            <a:r>
              <a:rPr lang="en-US" dirty="0"/>
              <a:t>Next Steps</a:t>
            </a:r>
          </a:p>
        </p:txBody>
      </p:sp>
      <p:sp>
        <p:nvSpPr>
          <p:cNvPr id="3" name="TextBox 2">
            <a:extLst>
              <a:ext uri="{FF2B5EF4-FFF2-40B4-BE49-F238E27FC236}">
                <a16:creationId xmlns:a16="http://schemas.microsoft.com/office/drawing/2014/main" id="{EF55ED09-4577-0A4F-9BAD-74EB56D3CC52}"/>
              </a:ext>
            </a:extLst>
          </p:cNvPr>
          <p:cNvSpPr txBox="1"/>
          <p:nvPr/>
        </p:nvSpPr>
        <p:spPr>
          <a:xfrm>
            <a:off x="2524837" y="2565779"/>
            <a:ext cx="9239534" cy="1938992"/>
          </a:xfrm>
          <a:prstGeom prst="rect">
            <a:avLst/>
          </a:prstGeom>
          <a:noFill/>
        </p:spPr>
        <p:txBody>
          <a:bodyPr wrap="square" rtlCol="0">
            <a:spAutoFit/>
          </a:bodyPr>
          <a:lstStyle/>
          <a:p>
            <a:pPr marL="342900" indent="-342900">
              <a:spcBef>
                <a:spcPts val="600"/>
              </a:spcBef>
              <a:spcAft>
                <a:spcPts val="600"/>
              </a:spcAft>
              <a:buAutoNum type="arabicPeriod"/>
            </a:pPr>
            <a:r>
              <a:rPr lang="en-US" dirty="0">
                <a:solidFill>
                  <a:schemeClr val="tx1">
                    <a:lumMod val="75000"/>
                    <a:lumOff val="25000"/>
                  </a:schemeClr>
                </a:solidFill>
              </a:rPr>
              <a:t>Accuracy of the model can be improved</a:t>
            </a:r>
          </a:p>
          <a:p>
            <a:pPr marL="342900" indent="-342900">
              <a:spcBef>
                <a:spcPts val="600"/>
              </a:spcBef>
              <a:spcAft>
                <a:spcPts val="600"/>
              </a:spcAft>
              <a:buAutoNum type="arabicPeriod"/>
            </a:pPr>
            <a:r>
              <a:rPr lang="en-US" dirty="0">
                <a:solidFill>
                  <a:schemeClr val="tx1">
                    <a:lumMod val="75000"/>
                    <a:lumOff val="25000"/>
                  </a:schemeClr>
                </a:solidFill>
              </a:rPr>
              <a:t>Other algorithms can be explored to see if they yield more accurate results</a:t>
            </a:r>
          </a:p>
          <a:p>
            <a:pPr marL="342900" indent="-342900">
              <a:spcBef>
                <a:spcPts val="600"/>
              </a:spcBef>
              <a:spcAft>
                <a:spcPts val="600"/>
              </a:spcAft>
              <a:buAutoNum type="arabicPeriod"/>
            </a:pPr>
            <a:r>
              <a:rPr lang="en-US" dirty="0">
                <a:solidFill>
                  <a:schemeClr val="tx1">
                    <a:lumMod val="75000"/>
                    <a:lumOff val="25000"/>
                  </a:schemeClr>
                </a:solidFill>
              </a:rPr>
              <a:t>The model can be made generic in terms neighborhood ethnicity selection</a:t>
            </a:r>
          </a:p>
          <a:p>
            <a:pPr marL="342900" indent="-342900">
              <a:spcBef>
                <a:spcPts val="600"/>
              </a:spcBef>
              <a:spcAft>
                <a:spcPts val="600"/>
              </a:spcAft>
              <a:buAutoNum type="arabicPeriod"/>
            </a:pPr>
            <a:r>
              <a:rPr lang="en-US" dirty="0">
                <a:solidFill>
                  <a:schemeClr val="tx1">
                    <a:lumMod val="75000"/>
                    <a:lumOff val="25000"/>
                  </a:schemeClr>
                </a:solidFill>
              </a:rPr>
              <a:t>The model can be extended to take user’s venue preference as inputs and use that to come up with the short-listed neighborhoods</a:t>
            </a:r>
          </a:p>
        </p:txBody>
      </p:sp>
    </p:spTree>
    <p:extLst>
      <p:ext uri="{BB962C8B-B14F-4D97-AF65-F5344CB8AC3E}">
        <p14:creationId xmlns:p14="http://schemas.microsoft.com/office/powerpoint/2010/main" val="15689131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Thank you</a:t>
            </a:r>
          </a:p>
        </p:txBody>
      </p:sp>
      <p:sp>
        <p:nvSpPr>
          <p:cNvPr id="3" name="Text Placeholder 2"/>
          <p:cNvSpPr>
            <a:spLocks noGrp="1"/>
          </p:cNvSpPr>
          <p:nvPr>
            <p:ph type="body" sz="quarter" idx="11"/>
          </p:nvPr>
        </p:nvSpPr>
        <p:spPr/>
        <p:txBody>
          <a:bodyPr/>
          <a:lstStyle/>
          <a:p>
            <a:r>
              <a:rPr lang="en-US" altLang="ko-KR" dirty="0"/>
              <a:t>Insert your subtitle here</a:t>
            </a:r>
          </a:p>
        </p:txBody>
      </p:sp>
    </p:spTree>
    <p:extLst>
      <p:ext uri="{BB962C8B-B14F-4D97-AF65-F5344CB8AC3E}">
        <p14:creationId xmlns:p14="http://schemas.microsoft.com/office/powerpoint/2010/main" val="3059917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Problem Statement</a:t>
            </a:r>
          </a:p>
        </p:txBody>
      </p:sp>
      <p:sp>
        <p:nvSpPr>
          <p:cNvPr id="4" name="TextBox 3">
            <a:extLst>
              <a:ext uri="{FF2B5EF4-FFF2-40B4-BE49-F238E27FC236}">
                <a16:creationId xmlns:a16="http://schemas.microsoft.com/office/drawing/2014/main" id="{42ED521C-362E-48F2-BA6C-AB127AE0846F}"/>
              </a:ext>
            </a:extLst>
          </p:cNvPr>
          <p:cNvSpPr txBox="1"/>
          <p:nvPr/>
        </p:nvSpPr>
        <p:spPr>
          <a:xfrm>
            <a:off x="3581305" y="2391194"/>
            <a:ext cx="7644044" cy="2416559"/>
          </a:xfrm>
          <a:prstGeom prst="rect">
            <a:avLst/>
          </a:prstGeom>
          <a:noFill/>
        </p:spPr>
        <p:txBody>
          <a:bodyPr wrap="square" rtlCol="0">
            <a:spAutoFit/>
          </a:bodyPr>
          <a:lstStyle/>
          <a:p>
            <a:pPr>
              <a:lnSpc>
                <a:spcPct val="150000"/>
              </a:lnSpc>
              <a:spcBef>
                <a:spcPts val="600"/>
              </a:spcBef>
              <a:spcAft>
                <a:spcPts val="600"/>
              </a:spcAft>
            </a:pPr>
            <a:r>
              <a:rPr lang="en-US" altLang="ko-KR" sz="1600" dirty="0">
                <a:solidFill>
                  <a:schemeClr val="tx1">
                    <a:lumMod val="75000"/>
                    <a:lumOff val="25000"/>
                  </a:schemeClr>
                </a:solidFill>
                <a:cs typeface="Arial" pitchFamily="34" charset="0"/>
              </a:rPr>
              <a:t>You have received an new job opportunity which requires you to relocate to New York City. You have never been to NYC before but need to find a neighborhood to find a rental apartment that meets your needs. As you can imagine, for someone new to any big city this can be daunting task, let along New York.</a:t>
            </a:r>
          </a:p>
          <a:p>
            <a:pPr>
              <a:lnSpc>
                <a:spcPct val="150000"/>
              </a:lnSpc>
              <a:spcBef>
                <a:spcPts val="600"/>
              </a:spcBef>
              <a:spcAft>
                <a:spcPts val="600"/>
              </a:spcAft>
            </a:pPr>
            <a:r>
              <a:rPr lang="en-US" altLang="ko-KR" sz="1600" dirty="0">
                <a:solidFill>
                  <a:schemeClr val="tx1">
                    <a:lumMod val="75000"/>
                    <a:lumOff val="25000"/>
                  </a:schemeClr>
                </a:solidFill>
                <a:cs typeface="Arial" pitchFamily="34" charset="0"/>
              </a:rPr>
              <a:t>Since I have personally faced a similar situation in the past, I am trying to come up with a model that helps others like me make an informed decision.</a:t>
            </a:r>
          </a:p>
        </p:txBody>
      </p:sp>
    </p:spTree>
    <p:extLst>
      <p:ext uri="{BB962C8B-B14F-4D97-AF65-F5344CB8AC3E}">
        <p14:creationId xmlns:p14="http://schemas.microsoft.com/office/powerpoint/2010/main" val="27039914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4A10341-CA0B-4345-963C-D2E3FCAB02CC}"/>
              </a:ext>
            </a:extLst>
          </p:cNvPr>
          <p:cNvSpPr>
            <a:spLocks noGrp="1"/>
          </p:cNvSpPr>
          <p:nvPr>
            <p:ph type="body" sz="quarter" idx="10"/>
          </p:nvPr>
        </p:nvSpPr>
        <p:spPr/>
        <p:txBody>
          <a:bodyPr/>
          <a:lstStyle/>
          <a:p>
            <a:r>
              <a:rPr lang="en-US" dirty="0"/>
              <a:t>Objective</a:t>
            </a:r>
          </a:p>
        </p:txBody>
      </p:sp>
      <p:sp>
        <p:nvSpPr>
          <p:cNvPr id="3" name="TextBox 2">
            <a:extLst>
              <a:ext uri="{FF2B5EF4-FFF2-40B4-BE49-F238E27FC236}">
                <a16:creationId xmlns:a16="http://schemas.microsoft.com/office/drawing/2014/main" id="{A2683860-8ED9-D640-A3F2-EEFA9B0AC494}"/>
              </a:ext>
            </a:extLst>
          </p:cNvPr>
          <p:cNvSpPr txBox="1"/>
          <p:nvPr/>
        </p:nvSpPr>
        <p:spPr>
          <a:xfrm>
            <a:off x="2349012" y="2400299"/>
            <a:ext cx="9522015" cy="3108543"/>
          </a:xfrm>
          <a:prstGeom prst="rect">
            <a:avLst/>
          </a:prstGeom>
          <a:noFill/>
        </p:spPr>
        <p:txBody>
          <a:bodyPr wrap="square" rtlCol="0">
            <a:spAutoFit/>
          </a:bodyPr>
          <a:lstStyle/>
          <a:p>
            <a:r>
              <a:rPr lang="en-US" sz="1600" dirty="0">
                <a:solidFill>
                  <a:schemeClr val="tx1">
                    <a:lumMod val="75000"/>
                    <a:lumOff val="25000"/>
                  </a:schemeClr>
                </a:solidFill>
                <a:cs typeface="Arial" pitchFamily="34" charset="0"/>
              </a:rPr>
              <a:t>In this exercise I am attempting to build a model that helps the user to:</a:t>
            </a:r>
          </a:p>
          <a:p>
            <a:endParaRPr lang="en-US" sz="1600" dirty="0">
              <a:solidFill>
                <a:schemeClr val="tx1">
                  <a:lumMod val="75000"/>
                  <a:lumOff val="25000"/>
                </a:schemeClr>
              </a:solidFill>
              <a:cs typeface="Arial" pitchFamily="34" charset="0"/>
            </a:endParaRPr>
          </a:p>
          <a:p>
            <a:pPr marL="285750" indent="-285750">
              <a:spcBef>
                <a:spcPts val="600"/>
              </a:spcBef>
              <a:spcAft>
                <a:spcPts val="600"/>
              </a:spcAft>
              <a:buFont typeface="Arial" panose="020B0604020202020204" pitchFamily="34" charset="0"/>
              <a:buChar char="•"/>
            </a:pPr>
            <a:r>
              <a:rPr lang="en-US" sz="1600" dirty="0">
                <a:solidFill>
                  <a:schemeClr val="tx1">
                    <a:lumMod val="75000"/>
                    <a:lumOff val="25000"/>
                  </a:schemeClr>
                </a:solidFill>
                <a:cs typeface="Arial" pitchFamily="34" charset="0"/>
              </a:rPr>
              <a:t>Short-list a few neighborhoods in NYC given the following conditions:</a:t>
            </a:r>
          </a:p>
          <a:p>
            <a:pPr marL="742939" lvl="1" indent="-285750">
              <a:spcBef>
                <a:spcPts val="600"/>
              </a:spcBef>
              <a:spcAft>
                <a:spcPts val="600"/>
              </a:spcAft>
              <a:buFont typeface="Courier New" panose="02070309020205020404" pitchFamily="49" charset="0"/>
              <a:buChar char="o"/>
            </a:pPr>
            <a:r>
              <a:rPr lang="en-US" sz="1600" dirty="0">
                <a:solidFill>
                  <a:schemeClr val="tx1">
                    <a:lumMod val="75000"/>
                    <a:lumOff val="25000"/>
                  </a:schemeClr>
                </a:solidFill>
                <a:cs typeface="Arial" pitchFamily="34" charset="0"/>
              </a:rPr>
              <a:t>Average apartment rents are within the budgeted range</a:t>
            </a:r>
          </a:p>
          <a:p>
            <a:pPr marL="742939" lvl="1" indent="-285750">
              <a:spcBef>
                <a:spcPts val="600"/>
              </a:spcBef>
              <a:spcAft>
                <a:spcPts val="600"/>
              </a:spcAft>
              <a:buFont typeface="Courier New" panose="02070309020205020404" pitchFamily="49" charset="0"/>
              <a:buChar char="o"/>
            </a:pPr>
            <a:r>
              <a:rPr lang="en-US" sz="1600" dirty="0">
                <a:solidFill>
                  <a:schemeClr val="tx1">
                    <a:lumMod val="75000"/>
                    <a:lumOff val="25000"/>
                  </a:schemeClr>
                </a:solidFill>
                <a:cs typeface="Arial" pitchFamily="34" charset="0"/>
              </a:rPr>
              <a:t>Preferred minimum school rating</a:t>
            </a:r>
          </a:p>
          <a:p>
            <a:pPr marL="742939" lvl="1" indent="-285750">
              <a:spcBef>
                <a:spcPts val="600"/>
              </a:spcBef>
              <a:spcAft>
                <a:spcPts val="600"/>
              </a:spcAft>
              <a:buFont typeface="Courier New" panose="02070309020205020404" pitchFamily="49" charset="0"/>
              <a:buChar char="o"/>
            </a:pPr>
            <a:r>
              <a:rPr lang="en-US" sz="1600" dirty="0">
                <a:solidFill>
                  <a:schemeClr val="tx1">
                    <a:lumMod val="75000"/>
                    <a:lumOff val="25000"/>
                  </a:schemeClr>
                </a:solidFill>
                <a:cs typeface="Arial" pitchFamily="34" charset="0"/>
              </a:rPr>
              <a:t>Neighborhood with more Indian population since this will mean proximity to Indian grocery stores and restaurants</a:t>
            </a:r>
          </a:p>
          <a:p>
            <a:pPr marL="742939" lvl="1" indent="-285750">
              <a:spcBef>
                <a:spcPts val="600"/>
              </a:spcBef>
              <a:spcAft>
                <a:spcPts val="600"/>
              </a:spcAft>
              <a:buFont typeface="Courier New" panose="02070309020205020404" pitchFamily="49" charset="0"/>
              <a:buChar char="o"/>
            </a:pPr>
            <a:r>
              <a:rPr lang="en-US" sz="1600" dirty="0">
                <a:solidFill>
                  <a:schemeClr val="tx1">
                    <a:lumMod val="75000"/>
                    <a:lumOff val="25000"/>
                  </a:schemeClr>
                </a:solidFill>
                <a:cs typeface="Arial" pitchFamily="34" charset="0"/>
              </a:rPr>
              <a:t>The neighborhood has a good mix of venues as per the individuals preference</a:t>
            </a:r>
          </a:p>
          <a:p>
            <a:r>
              <a:rPr lang="en-US" dirty="0">
                <a:solidFill>
                  <a:schemeClr val="tx1">
                    <a:lumMod val="75000"/>
                    <a:lumOff val="25000"/>
                  </a:schemeClr>
                </a:solidFill>
              </a:rPr>
              <a:t> </a:t>
            </a:r>
          </a:p>
        </p:txBody>
      </p:sp>
      <p:sp>
        <p:nvSpPr>
          <p:cNvPr id="4" name="TextBox 3">
            <a:extLst>
              <a:ext uri="{FF2B5EF4-FFF2-40B4-BE49-F238E27FC236}">
                <a16:creationId xmlns:a16="http://schemas.microsoft.com/office/drawing/2014/main" id="{2CFFCACF-6EC9-9D48-AC3D-E38DA096FD95}"/>
              </a:ext>
            </a:extLst>
          </p:cNvPr>
          <p:cNvSpPr txBox="1"/>
          <p:nvPr/>
        </p:nvSpPr>
        <p:spPr>
          <a:xfrm>
            <a:off x="2349012" y="5834771"/>
            <a:ext cx="9522015" cy="584775"/>
          </a:xfrm>
          <a:prstGeom prst="rect">
            <a:avLst/>
          </a:prstGeom>
          <a:noFill/>
        </p:spPr>
        <p:txBody>
          <a:bodyPr wrap="square" rtlCol="0">
            <a:spAutoFit/>
          </a:bodyPr>
          <a:lstStyle/>
          <a:p>
            <a:r>
              <a:rPr lang="en-US" sz="1600" dirty="0">
                <a:solidFill>
                  <a:schemeClr val="tx1">
                    <a:lumMod val="75000"/>
                    <a:lumOff val="25000"/>
                  </a:schemeClr>
                </a:solidFill>
              </a:rPr>
              <a:t>Note: For this exercise I am assuming that user prefers a neighborhood that has more Indian population, grocery stores and restaurants.</a:t>
            </a:r>
          </a:p>
        </p:txBody>
      </p:sp>
    </p:spTree>
    <p:extLst>
      <p:ext uri="{BB962C8B-B14F-4D97-AF65-F5344CB8AC3E}">
        <p14:creationId xmlns:p14="http://schemas.microsoft.com/office/powerpoint/2010/main" val="13796204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4A10341-CA0B-4345-963C-D2E3FCAB02CC}"/>
              </a:ext>
            </a:extLst>
          </p:cNvPr>
          <p:cNvSpPr>
            <a:spLocks noGrp="1"/>
          </p:cNvSpPr>
          <p:nvPr>
            <p:ph type="body" sz="quarter" idx="10"/>
          </p:nvPr>
        </p:nvSpPr>
        <p:spPr/>
        <p:txBody>
          <a:bodyPr/>
          <a:lstStyle/>
          <a:p>
            <a:r>
              <a:rPr lang="en-US" dirty="0"/>
              <a:t>Data Acquisition and Cleaning</a:t>
            </a:r>
          </a:p>
        </p:txBody>
      </p:sp>
      <p:sp>
        <p:nvSpPr>
          <p:cNvPr id="3" name="TextBox 2">
            <a:extLst>
              <a:ext uri="{FF2B5EF4-FFF2-40B4-BE49-F238E27FC236}">
                <a16:creationId xmlns:a16="http://schemas.microsoft.com/office/drawing/2014/main" id="{A2683860-8ED9-D640-A3F2-EEFA9B0AC494}"/>
              </a:ext>
            </a:extLst>
          </p:cNvPr>
          <p:cNvSpPr txBox="1"/>
          <p:nvPr/>
        </p:nvSpPr>
        <p:spPr>
          <a:xfrm>
            <a:off x="2349012" y="2400299"/>
            <a:ext cx="9522015" cy="3600986"/>
          </a:xfrm>
          <a:prstGeom prst="rect">
            <a:avLst/>
          </a:prstGeom>
          <a:noFill/>
        </p:spPr>
        <p:txBody>
          <a:bodyPr wrap="square" rtlCol="0">
            <a:spAutoFit/>
          </a:bodyPr>
          <a:lstStyle/>
          <a:p>
            <a:pPr marL="285750" indent="-285750">
              <a:spcBef>
                <a:spcPts val="600"/>
              </a:spcBef>
              <a:spcAft>
                <a:spcPts val="600"/>
              </a:spcAft>
              <a:buFont typeface="Arial" panose="020B0604020202020204" pitchFamily="34" charset="0"/>
              <a:buChar char="•"/>
            </a:pPr>
            <a:r>
              <a:rPr lang="en-US" sz="1400" dirty="0">
                <a:solidFill>
                  <a:schemeClr val="tx1">
                    <a:lumMod val="75000"/>
                    <a:lumOff val="25000"/>
                  </a:schemeClr>
                </a:solidFill>
                <a:cs typeface="Arial" pitchFamily="34" charset="0"/>
              </a:rPr>
              <a:t>Data on NYC boroughs and neighborhoods were downloaded as JSON from https://geo.nyu.edu</a:t>
            </a:r>
          </a:p>
          <a:p>
            <a:pPr marL="285750" indent="-285750">
              <a:spcBef>
                <a:spcPts val="600"/>
              </a:spcBef>
              <a:spcAft>
                <a:spcPts val="600"/>
              </a:spcAft>
              <a:buFont typeface="Arial" panose="020B0604020202020204" pitchFamily="34" charset="0"/>
              <a:buChar char="•"/>
            </a:pPr>
            <a:r>
              <a:rPr lang="en-US" sz="1400" dirty="0">
                <a:solidFill>
                  <a:schemeClr val="tx1">
                    <a:lumMod val="75000"/>
                    <a:lumOff val="25000"/>
                  </a:schemeClr>
                </a:solidFill>
                <a:cs typeface="Arial" pitchFamily="34" charset="0"/>
              </a:rPr>
              <a:t>Data on NYC schools were downloaded from https://www.greatschools.org</a:t>
            </a:r>
          </a:p>
          <a:p>
            <a:pPr marL="285750" indent="-285750">
              <a:spcBef>
                <a:spcPts val="600"/>
              </a:spcBef>
              <a:spcAft>
                <a:spcPts val="600"/>
              </a:spcAft>
              <a:buFont typeface="Arial" panose="020B0604020202020204" pitchFamily="34" charset="0"/>
              <a:buChar char="•"/>
            </a:pPr>
            <a:r>
              <a:rPr lang="en-US" sz="1400" dirty="0">
                <a:solidFill>
                  <a:schemeClr val="tx1">
                    <a:lumMod val="75000"/>
                    <a:lumOff val="25000"/>
                  </a:schemeClr>
                </a:solidFill>
                <a:cs typeface="Arial" pitchFamily="34" charset="0"/>
              </a:rPr>
              <a:t>Data on NYC neighborhood demographics and ethnicity were obtained from https://data.cityofnewyork.us</a:t>
            </a:r>
          </a:p>
          <a:p>
            <a:pPr marL="285750" indent="-285750">
              <a:spcBef>
                <a:spcPts val="600"/>
              </a:spcBef>
              <a:spcAft>
                <a:spcPts val="600"/>
              </a:spcAft>
              <a:buFont typeface="Arial" panose="020B0604020202020204" pitchFamily="34" charset="0"/>
              <a:buChar char="•"/>
            </a:pPr>
            <a:r>
              <a:rPr lang="en-US" sz="1400" dirty="0">
                <a:solidFill>
                  <a:schemeClr val="tx1">
                    <a:lumMod val="75000"/>
                    <a:lumOff val="25000"/>
                  </a:schemeClr>
                </a:solidFill>
                <a:cs typeface="Arial" pitchFamily="34" charset="0"/>
              </a:rPr>
              <a:t>Foursquare API was used to retrieve the data pertaining to venues in each neighborhood</a:t>
            </a:r>
          </a:p>
          <a:p>
            <a:pPr marL="285750" indent="-285750">
              <a:spcBef>
                <a:spcPts val="600"/>
              </a:spcBef>
              <a:spcAft>
                <a:spcPts val="600"/>
              </a:spcAft>
              <a:buFont typeface="Arial" panose="020B0604020202020204" pitchFamily="34" charset="0"/>
              <a:buChar char="•"/>
            </a:pPr>
            <a:r>
              <a:rPr lang="en-US" sz="1400" dirty="0">
                <a:solidFill>
                  <a:schemeClr val="tx1">
                    <a:lumMod val="75000"/>
                    <a:lumOff val="25000"/>
                  </a:schemeClr>
                </a:solidFill>
                <a:cs typeface="Arial" pitchFamily="34" charset="0"/>
              </a:rPr>
              <a:t>For the sake of simplicity some parts of the data wrangling was done offline</a:t>
            </a:r>
          </a:p>
          <a:p>
            <a:pPr marL="285750" indent="-285750">
              <a:spcBef>
                <a:spcPts val="600"/>
              </a:spcBef>
              <a:spcAft>
                <a:spcPts val="600"/>
              </a:spcAft>
              <a:buFont typeface="Arial" panose="020B0604020202020204" pitchFamily="34" charset="0"/>
              <a:buChar char="•"/>
            </a:pPr>
            <a:r>
              <a:rPr lang="en-US" sz="1400" dirty="0">
                <a:solidFill>
                  <a:schemeClr val="tx1">
                    <a:lumMod val="75000"/>
                    <a:lumOff val="25000"/>
                  </a:schemeClr>
                </a:solidFill>
              </a:rPr>
              <a:t>The original </a:t>
            </a:r>
            <a:r>
              <a:rPr lang="en-US" sz="1400" dirty="0" err="1">
                <a:solidFill>
                  <a:schemeClr val="tx1">
                    <a:lumMod val="75000"/>
                    <a:lumOff val="25000"/>
                  </a:schemeClr>
                </a:solidFill>
              </a:rPr>
              <a:t>dataframe</a:t>
            </a:r>
            <a:r>
              <a:rPr lang="en-US" sz="1400" dirty="0">
                <a:solidFill>
                  <a:schemeClr val="tx1">
                    <a:lumMod val="75000"/>
                    <a:lumOff val="25000"/>
                  </a:schemeClr>
                </a:solidFill>
              </a:rPr>
              <a:t> has 5 boroughs and 306 neighborhoods</a:t>
            </a:r>
            <a:endParaRPr lang="en-US" sz="1400" dirty="0">
              <a:solidFill>
                <a:schemeClr val="tx1">
                  <a:lumMod val="75000"/>
                  <a:lumOff val="25000"/>
                </a:schemeClr>
              </a:solidFill>
              <a:cs typeface="Arial" pitchFamily="34" charset="0"/>
            </a:endParaRPr>
          </a:p>
          <a:p>
            <a:pPr marL="285750" indent="-285750">
              <a:spcBef>
                <a:spcPts val="600"/>
              </a:spcBef>
              <a:spcAft>
                <a:spcPts val="600"/>
              </a:spcAft>
              <a:buFont typeface="Arial" panose="020B0604020202020204" pitchFamily="34" charset="0"/>
              <a:buChar char="•"/>
            </a:pPr>
            <a:r>
              <a:rPr lang="en-US" sz="1400" dirty="0">
                <a:solidFill>
                  <a:schemeClr val="tx1">
                    <a:lumMod val="75000"/>
                    <a:lumOff val="25000"/>
                  </a:schemeClr>
                </a:solidFill>
                <a:cs typeface="Arial" pitchFamily="34" charset="0"/>
              </a:rPr>
              <a:t>I observed that some neighborhood names (for e.g. both Manhattan and Staten Island has neighborhoods called Chelsea) are common between more that one borough. In order to over come this I introduced another column that is a combination of neighborhoods and boroughs. Thus giving us 306 unique combinations of neighborhoods and boroughs.</a:t>
            </a:r>
          </a:p>
          <a:p>
            <a:pPr marL="285750" indent="-285750">
              <a:spcBef>
                <a:spcPts val="600"/>
              </a:spcBef>
              <a:spcAft>
                <a:spcPts val="600"/>
              </a:spcAft>
              <a:buFont typeface="Arial" panose="020B0604020202020204" pitchFamily="34" charset="0"/>
              <a:buChar char="•"/>
            </a:pPr>
            <a:r>
              <a:rPr lang="en-US" sz="1400" dirty="0">
                <a:solidFill>
                  <a:schemeClr val="tx1">
                    <a:lumMod val="75000"/>
                    <a:lumOff val="25000"/>
                  </a:schemeClr>
                </a:solidFill>
                <a:cs typeface="Arial" pitchFamily="34" charset="0"/>
              </a:rPr>
              <a:t>The school rating, average rent and the demographics/ethnicity data was then merged to form another data set. </a:t>
            </a:r>
          </a:p>
        </p:txBody>
      </p:sp>
    </p:spTree>
    <p:extLst>
      <p:ext uri="{BB962C8B-B14F-4D97-AF65-F5344CB8AC3E}">
        <p14:creationId xmlns:p14="http://schemas.microsoft.com/office/powerpoint/2010/main" val="32074038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4A10341-CA0B-4345-963C-D2E3FCAB02CC}"/>
              </a:ext>
            </a:extLst>
          </p:cNvPr>
          <p:cNvSpPr>
            <a:spLocks noGrp="1"/>
          </p:cNvSpPr>
          <p:nvPr>
            <p:ph type="body" sz="quarter" idx="10"/>
          </p:nvPr>
        </p:nvSpPr>
        <p:spPr/>
        <p:txBody>
          <a:bodyPr/>
          <a:lstStyle/>
          <a:p>
            <a:r>
              <a:rPr lang="en-US" dirty="0"/>
              <a:t>Methodology</a:t>
            </a:r>
          </a:p>
        </p:txBody>
      </p:sp>
      <p:graphicFrame>
        <p:nvGraphicFramePr>
          <p:cNvPr id="4" name="Diagram 3">
            <a:extLst>
              <a:ext uri="{FF2B5EF4-FFF2-40B4-BE49-F238E27FC236}">
                <a16:creationId xmlns:a16="http://schemas.microsoft.com/office/drawing/2014/main" id="{D82F9E8C-7D28-E749-82B2-34FD1EF12778}"/>
              </a:ext>
            </a:extLst>
          </p:cNvPr>
          <p:cNvGraphicFramePr/>
          <p:nvPr>
            <p:extLst>
              <p:ext uri="{D42A27DB-BD31-4B8C-83A1-F6EECF244321}">
                <p14:modId xmlns:p14="http://schemas.microsoft.com/office/powerpoint/2010/main" val="369323152"/>
              </p:ext>
            </p:extLst>
          </p:nvPr>
        </p:nvGraphicFramePr>
        <p:xfrm>
          <a:off x="2133600" y="1435947"/>
          <a:ext cx="10058400" cy="53306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144547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4A10341-CA0B-4345-963C-D2E3FCAB02CC}"/>
              </a:ext>
            </a:extLst>
          </p:cNvPr>
          <p:cNvSpPr>
            <a:spLocks noGrp="1"/>
          </p:cNvSpPr>
          <p:nvPr>
            <p:ph type="body" sz="quarter" idx="10"/>
          </p:nvPr>
        </p:nvSpPr>
        <p:spPr/>
        <p:txBody>
          <a:bodyPr/>
          <a:lstStyle/>
          <a:p>
            <a:r>
              <a:rPr lang="en-US" sz="4400" dirty="0"/>
              <a:t>Python Packages &amp; Dependencies</a:t>
            </a:r>
          </a:p>
        </p:txBody>
      </p:sp>
      <p:sp>
        <p:nvSpPr>
          <p:cNvPr id="3" name="Rectangle 2">
            <a:extLst>
              <a:ext uri="{FF2B5EF4-FFF2-40B4-BE49-F238E27FC236}">
                <a16:creationId xmlns:a16="http://schemas.microsoft.com/office/drawing/2014/main" id="{B08D031A-F1CB-D347-A84B-C0AD4CFCC62A}"/>
              </a:ext>
            </a:extLst>
          </p:cNvPr>
          <p:cNvSpPr/>
          <p:nvPr/>
        </p:nvSpPr>
        <p:spPr>
          <a:xfrm>
            <a:off x="3048000" y="2136339"/>
            <a:ext cx="8153400" cy="2862322"/>
          </a:xfrm>
          <a:prstGeom prst="rect">
            <a:avLst/>
          </a:prstGeom>
        </p:spPr>
        <p:txBody>
          <a:bodyPr wrap="square">
            <a:spAutoFit/>
          </a:bodyPr>
          <a:lstStyle/>
          <a:p>
            <a:pPr marL="457200" lvl="0" indent="-457200" algn="just">
              <a:spcAft>
                <a:spcPts val="0"/>
              </a:spcAft>
              <a:buFont typeface="+mj-lt"/>
              <a:buAutoNum type="arabicPeriod"/>
            </a:pPr>
            <a:r>
              <a:rPr lang="en-US" sz="2000" dirty="0">
                <a:solidFill>
                  <a:schemeClr val="tx1">
                    <a:lumMod val="75000"/>
                    <a:lumOff val="25000"/>
                  </a:schemeClr>
                </a:solidFill>
                <a:latin typeface="Calibri" panose="020F0502020204030204" pitchFamily="34" charset="0"/>
                <a:ea typeface="Calibri" panose="020F0502020204030204" pitchFamily="34" charset="0"/>
                <a:cs typeface="Times New Roman" panose="02020603050405020304" pitchFamily="18" charset="0"/>
              </a:rPr>
              <a:t>Pandas 	– 	Library for Data Analysis</a:t>
            </a:r>
          </a:p>
          <a:p>
            <a:pPr marL="457200" lvl="0" indent="-457200" algn="just">
              <a:spcAft>
                <a:spcPts val="0"/>
              </a:spcAft>
              <a:buFont typeface="+mj-lt"/>
              <a:buAutoNum type="arabicPeriod"/>
            </a:pPr>
            <a:r>
              <a:rPr lang="en-US" sz="2000" dirty="0">
                <a:solidFill>
                  <a:schemeClr val="tx1">
                    <a:lumMod val="75000"/>
                    <a:lumOff val="25000"/>
                  </a:schemeClr>
                </a:solidFill>
                <a:latin typeface="Calibri" panose="020F0502020204030204" pitchFamily="34" charset="0"/>
                <a:ea typeface="Calibri" panose="020F0502020204030204" pitchFamily="34" charset="0"/>
                <a:cs typeface="Times New Roman" panose="02020603050405020304" pitchFamily="18" charset="0"/>
              </a:rPr>
              <a:t>NumPy 	– 	Library to handle data in a vectorized manner</a:t>
            </a:r>
          </a:p>
          <a:p>
            <a:pPr marL="457200" lvl="0" indent="-457200" algn="just">
              <a:spcAft>
                <a:spcPts val="0"/>
              </a:spcAft>
              <a:buFont typeface="+mj-lt"/>
              <a:buAutoNum type="arabicPeriod"/>
            </a:pPr>
            <a:r>
              <a:rPr lang="en-US" sz="2000" dirty="0">
                <a:solidFill>
                  <a:schemeClr val="tx1">
                    <a:lumMod val="75000"/>
                    <a:lumOff val="25000"/>
                  </a:schemeClr>
                </a:solidFill>
                <a:latin typeface="Calibri" panose="020F0502020204030204" pitchFamily="34" charset="0"/>
                <a:ea typeface="Calibri" panose="020F0502020204030204" pitchFamily="34" charset="0"/>
                <a:cs typeface="Times New Roman" panose="02020603050405020304" pitchFamily="18" charset="0"/>
              </a:rPr>
              <a:t>JSON 	– 	Library to handle JSON files</a:t>
            </a:r>
          </a:p>
          <a:p>
            <a:pPr marL="457200" lvl="0" indent="-457200" algn="just">
              <a:spcAft>
                <a:spcPts val="0"/>
              </a:spcAft>
              <a:buFont typeface="+mj-lt"/>
              <a:buAutoNum type="arabicPeriod"/>
            </a:pPr>
            <a:r>
              <a:rPr lang="en-US" sz="2000" dirty="0" err="1">
                <a:solidFill>
                  <a:schemeClr val="tx1">
                    <a:lumMod val="75000"/>
                    <a:lumOff val="25000"/>
                  </a:schemeClr>
                </a:solidFill>
                <a:latin typeface="Calibri" panose="020F0502020204030204" pitchFamily="34" charset="0"/>
                <a:ea typeface="Calibri" panose="020F0502020204030204" pitchFamily="34" charset="0"/>
                <a:cs typeface="Times New Roman" panose="02020603050405020304" pitchFamily="18" charset="0"/>
              </a:rPr>
              <a:t>Geopy</a:t>
            </a:r>
            <a:r>
              <a:rPr lang="en-US" sz="2000" dirty="0">
                <a:solidFill>
                  <a:schemeClr val="tx1">
                    <a:lumMod val="75000"/>
                    <a:lumOff val="25000"/>
                  </a:schemeClr>
                </a:solidFill>
                <a:latin typeface="Calibri" panose="020F0502020204030204" pitchFamily="34" charset="0"/>
                <a:ea typeface="Calibri" panose="020F0502020204030204" pitchFamily="34" charset="0"/>
                <a:cs typeface="Times New Roman" panose="02020603050405020304" pitchFamily="18" charset="0"/>
              </a:rPr>
              <a:t>	– 	To retrieve Location Data </a:t>
            </a:r>
          </a:p>
          <a:p>
            <a:pPr marL="457200" lvl="0" indent="-457200" algn="just">
              <a:spcAft>
                <a:spcPts val="0"/>
              </a:spcAft>
              <a:buFont typeface="+mj-lt"/>
              <a:buAutoNum type="arabicPeriod"/>
            </a:pPr>
            <a:r>
              <a:rPr lang="en-US" sz="2000" dirty="0">
                <a:solidFill>
                  <a:schemeClr val="tx1">
                    <a:lumMod val="75000"/>
                    <a:lumOff val="25000"/>
                  </a:schemeClr>
                </a:solidFill>
                <a:latin typeface="Calibri" panose="020F0502020204030204" pitchFamily="34" charset="0"/>
                <a:ea typeface="Calibri" panose="020F0502020204030204" pitchFamily="34" charset="0"/>
                <a:cs typeface="Times New Roman" panose="02020603050405020304" pitchFamily="18" charset="0"/>
              </a:rPr>
              <a:t>Requests 	– 	Library to handle http requests</a:t>
            </a:r>
          </a:p>
          <a:p>
            <a:pPr marL="457200" lvl="0" indent="-457200" algn="just">
              <a:spcAft>
                <a:spcPts val="0"/>
              </a:spcAft>
              <a:buFont typeface="+mj-lt"/>
              <a:buAutoNum type="arabicPeriod"/>
            </a:pPr>
            <a:r>
              <a:rPr lang="en-US" sz="2000" dirty="0">
                <a:solidFill>
                  <a:schemeClr val="tx1">
                    <a:lumMod val="75000"/>
                    <a:lumOff val="25000"/>
                  </a:schemeClr>
                </a:solidFill>
                <a:latin typeface="Calibri" panose="020F0502020204030204" pitchFamily="34" charset="0"/>
                <a:ea typeface="Calibri" panose="020F0502020204030204" pitchFamily="34" charset="0"/>
                <a:cs typeface="Times New Roman" panose="02020603050405020304" pitchFamily="18" charset="0"/>
              </a:rPr>
              <a:t>Matplotlib	– 	Python Plotting Module</a:t>
            </a:r>
          </a:p>
          <a:p>
            <a:pPr marL="457200" lvl="0" indent="-457200" algn="just">
              <a:spcAft>
                <a:spcPts val="0"/>
              </a:spcAft>
              <a:buFont typeface="+mj-lt"/>
              <a:buAutoNum type="arabicPeriod"/>
            </a:pPr>
            <a:r>
              <a:rPr lang="en-US" sz="2000" dirty="0" err="1">
                <a:solidFill>
                  <a:schemeClr val="tx1">
                    <a:lumMod val="75000"/>
                    <a:lumOff val="25000"/>
                  </a:schemeClr>
                </a:solidFill>
                <a:latin typeface="Calibri" panose="020F0502020204030204" pitchFamily="34" charset="0"/>
                <a:ea typeface="Calibri" panose="020F0502020204030204" pitchFamily="34" charset="0"/>
                <a:cs typeface="Times New Roman" panose="02020603050405020304" pitchFamily="18" charset="0"/>
              </a:rPr>
              <a:t>Sklearn</a:t>
            </a:r>
            <a:r>
              <a:rPr lang="en-US" sz="2000" dirty="0">
                <a:solidFill>
                  <a:schemeClr val="tx1">
                    <a:lumMod val="75000"/>
                    <a:lumOff val="25000"/>
                  </a:schemeClr>
                </a:solidFill>
                <a:latin typeface="Calibri" panose="020F0502020204030204" pitchFamily="34" charset="0"/>
                <a:ea typeface="Calibri" panose="020F0502020204030204" pitchFamily="34" charset="0"/>
                <a:cs typeface="Times New Roman" panose="02020603050405020304" pitchFamily="18" charset="0"/>
              </a:rPr>
              <a:t> 	– 	Python machine learning Library</a:t>
            </a:r>
          </a:p>
          <a:p>
            <a:pPr marL="457200" lvl="0" indent="-457200" algn="just">
              <a:spcAft>
                <a:spcPts val="0"/>
              </a:spcAft>
              <a:buFont typeface="+mj-lt"/>
              <a:buAutoNum type="arabicPeriod"/>
            </a:pPr>
            <a:r>
              <a:rPr lang="en-US" sz="2000" dirty="0">
                <a:solidFill>
                  <a:schemeClr val="tx1">
                    <a:lumMod val="75000"/>
                    <a:lumOff val="25000"/>
                  </a:schemeClr>
                </a:solidFill>
                <a:latin typeface="Calibri" panose="020F0502020204030204" pitchFamily="34" charset="0"/>
                <a:ea typeface="Calibri" panose="020F0502020204030204" pitchFamily="34" charset="0"/>
                <a:cs typeface="Times New Roman" panose="02020603050405020304" pitchFamily="18" charset="0"/>
              </a:rPr>
              <a:t>Folium 	– 	Map rendering Library</a:t>
            </a:r>
          </a:p>
          <a:p>
            <a:pPr marL="457200" lvl="0" indent="-457200" algn="just">
              <a:spcAft>
                <a:spcPts val="0"/>
              </a:spcAft>
              <a:buFont typeface="+mj-lt"/>
              <a:buAutoNum type="arabicPeriod"/>
            </a:pPr>
            <a:r>
              <a:rPr lang="en-US" sz="2000" dirty="0">
                <a:solidFill>
                  <a:schemeClr val="tx1">
                    <a:lumMod val="75000"/>
                    <a:lumOff val="25000"/>
                  </a:schemeClr>
                </a:solidFill>
                <a:effectLst/>
                <a:latin typeface="Calibri" panose="020F0502020204030204" pitchFamily="34" charset="0"/>
                <a:ea typeface="Calibri" panose="020F0502020204030204" pitchFamily="34" charset="0"/>
                <a:cs typeface="Times New Roman" panose="02020603050405020304" pitchFamily="18" charset="0"/>
              </a:rPr>
              <a:t>Seaborn</a:t>
            </a:r>
            <a:r>
              <a:rPr lang="en-US" sz="2000" dirty="0">
                <a:solidFill>
                  <a:schemeClr val="tx1">
                    <a:lumMod val="75000"/>
                    <a:lumOff val="25000"/>
                  </a:schemeClr>
                </a:solidFill>
                <a:latin typeface="Calibri" panose="020F0502020204030204" pitchFamily="34" charset="0"/>
                <a:ea typeface="Calibri" panose="020F0502020204030204" pitchFamily="34" charset="0"/>
                <a:cs typeface="Times New Roman" panose="02020603050405020304" pitchFamily="18" charset="0"/>
              </a:rPr>
              <a:t>	– 	D</a:t>
            </a:r>
            <a:r>
              <a:rPr lang="en-US" sz="2000" dirty="0">
                <a:solidFill>
                  <a:schemeClr val="tx1">
                    <a:lumMod val="75000"/>
                    <a:lumOff val="25000"/>
                  </a:schemeClr>
                </a:solidFill>
              </a:rPr>
              <a:t>ata visualization library based on matplotlib</a:t>
            </a:r>
            <a:endParaRPr lang="en-US" sz="2000" dirty="0">
              <a:solidFill>
                <a:schemeClr val="tx1">
                  <a:lumMod val="75000"/>
                  <a:lumOff val="25000"/>
                </a:schemeClr>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5817799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D15B845-C00A-D64F-ADC7-A8CFC7F963B8}"/>
              </a:ext>
            </a:extLst>
          </p:cNvPr>
          <p:cNvSpPr>
            <a:spLocks noGrp="1"/>
          </p:cNvSpPr>
          <p:nvPr>
            <p:ph type="body" sz="quarter" idx="10"/>
          </p:nvPr>
        </p:nvSpPr>
        <p:spPr/>
        <p:txBody>
          <a:bodyPr/>
          <a:lstStyle/>
          <a:p>
            <a:r>
              <a:rPr lang="en-US" sz="3600" dirty="0">
                <a:solidFill>
                  <a:schemeClr val="tx1"/>
                </a:solidFill>
              </a:rPr>
              <a:t>Observation: Optimal K using Elbow Method</a:t>
            </a:r>
            <a:endParaRPr lang="en-US" sz="3600" dirty="0"/>
          </a:p>
        </p:txBody>
      </p:sp>
      <p:sp>
        <p:nvSpPr>
          <p:cNvPr id="3" name="TextBox 2">
            <a:extLst>
              <a:ext uri="{FF2B5EF4-FFF2-40B4-BE49-F238E27FC236}">
                <a16:creationId xmlns:a16="http://schemas.microsoft.com/office/drawing/2014/main" id="{1300CB0E-AA0D-2241-A073-1A6B10AA5CF4}"/>
              </a:ext>
            </a:extLst>
          </p:cNvPr>
          <p:cNvSpPr txBox="1"/>
          <p:nvPr/>
        </p:nvSpPr>
        <p:spPr>
          <a:xfrm>
            <a:off x="2468880" y="2103120"/>
            <a:ext cx="8853706" cy="369332"/>
          </a:xfrm>
          <a:prstGeom prst="rect">
            <a:avLst/>
          </a:prstGeom>
          <a:noFill/>
        </p:spPr>
        <p:txBody>
          <a:bodyPr wrap="none" rtlCol="0">
            <a:spAutoFit/>
          </a:bodyPr>
          <a:lstStyle/>
          <a:p>
            <a:r>
              <a:rPr lang="en-US" dirty="0">
                <a:solidFill>
                  <a:schemeClr val="tx1">
                    <a:lumMod val="75000"/>
                    <a:lumOff val="25000"/>
                  </a:schemeClr>
                </a:solidFill>
              </a:rPr>
              <a:t>Determine the optimal number of clusters for k-means clustering using elbow method:</a:t>
            </a:r>
          </a:p>
        </p:txBody>
      </p:sp>
      <p:pic>
        <p:nvPicPr>
          <p:cNvPr id="5" name="Picture 4">
            <a:extLst>
              <a:ext uri="{FF2B5EF4-FFF2-40B4-BE49-F238E27FC236}">
                <a16:creationId xmlns:a16="http://schemas.microsoft.com/office/drawing/2014/main" id="{C4A66577-53C4-A842-9C0F-9116FC4B15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70430" y="2594372"/>
            <a:ext cx="5168900" cy="3429000"/>
          </a:xfrm>
          <a:prstGeom prst="rect">
            <a:avLst/>
          </a:prstGeom>
        </p:spPr>
      </p:pic>
      <p:sp>
        <p:nvSpPr>
          <p:cNvPr id="6" name="Rectangle 5">
            <a:extLst>
              <a:ext uri="{FF2B5EF4-FFF2-40B4-BE49-F238E27FC236}">
                <a16:creationId xmlns:a16="http://schemas.microsoft.com/office/drawing/2014/main" id="{9A651CCE-8EEE-5C45-8313-AD1029F51EDB}"/>
              </a:ext>
            </a:extLst>
          </p:cNvPr>
          <p:cNvSpPr/>
          <p:nvPr/>
        </p:nvSpPr>
        <p:spPr>
          <a:xfrm>
            <a:off x="7339330" y="3429000"/>
            <a:ext cx="3855720" cy="1477328"/>
          </a:xfrm>
          <a:prstGeom prst="rect">
            <a:avLst/>
          </a:prstGeom>
        </p:spPr>
        <p:txBody>
          <a:bodyPr wrap="square">
            <a:spAutoFit/>
          </a:bodyPr>
          <a:lstStyle/>
          <a:p>
            <a:r>
              <a:rPr lang="en-US" dirty="0">
                <a:solidFill>
                  <a:schemeClr val="tx1">
                    <a:lumMod val="75000"/>
                    <a:lumOff val="25000"/>
                  </a:schemeClr>
                </a:solidFill>
                <a:latin typeface="Helvetica Neue" panose="02000503000000020004" pitchFamily="2" charset="0"/>
              </a:rPr>
              <a:t>Since there are 306 neighborhoods and even k = 300 does not yield a well-defined elbow, for the sake of simplicity we will assume that for this exercise k = 5</a:t>
            </a:r>
            <a:endParaRPr lang="en-US" dirty="0">
              <a:solidFill>
                <a:schemeClr val="tx1">
                  <a:lumMod val="75000"/>
                  <a:lumOff val="25000"/>
                </a:schemeClr>
              </a:solidFill>
            </a:endParaRPr>
          </a:p>
        </p:txBody>
      </p:sp>
    </p:spTree>
    <p:extLst>
      <p:ext uri="{BB962C8B-B14F-4D97-AF65-F5344CB8AC3E}">
        <p14:creationId xmlns:p14="http://schemas.microsoft.com/office/powerpoint/2010/main" val="26914524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06CF9EE-8763-4143-831A-605578FDFE85}"/>
              </a:ext>
            </a:extLst>
          </p:cNvPr>
          <p:cNvSpPr>
            <a:spLocks noGrp="1"/>
          </p:cNvSpPr>
          <p:nvPr>
            <p:ph type="body" sz="quarter" idx="10"/>
          </p:nvPr>
        </p:nvSpPr>
        <p:spPr/>
        <p:txBody>
          <a:bodyPr/>
          <a:lstStyle/>
          <a:p>
            <a:r>
              <a:rPr lang="en-US" sz="3600" dirty="0">
                <a:solidFill>
                  <a:schemeClr val="tx1"/>
                </a:solidFill>
              </a:rPr>
              <a:t>Observation: </a:t>
            </a:r>
            <a:r>
              <a:rPr lang="en-US" sz="3600" dirty="0"/>
              <a:t>Clustered Neighborhood Map</a:t>
            </a:r>
          </a:p>
        </p:txBody>
      </p:sp>
      <p:pic>
        <p:nvPicPr>
          <p:cNvPr id="4" name="Picture 3">
            <a:extLst>
              <a:ext uri="{FF2B5EF4-FFF2-40B4-BE49-F238E27FC236}">
                <a16:creationId xmlns:a16="http://schemas.microsoft.com/office/drawing/2014/main" id="{467496DE-FBDE-484F-BC74-EA8FAE5673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6080" y="1428039"/>
            <a:ext cx="8397240" cy="5078772"/>
          </a:xfrm>
          <a:prstGeom prst="rect">
            <a:avLst/>
          </a:prstGeom>
        </p:spPr>
      </p:pic>
    </p:spTree>
    <p:extLst>
      <p:ext uri="{BB962C8B-B14F-4D97-AF65-F5344CB8AC3E}">
        <p14:creationId xmlns:p14="http://schemas.microsoft.com/office/powerpoint/2010/main" val="4107767383"/>
      </p:ext>
    </p:extLst>
  </p:cSld>
  <p:clrMapOvr>
    <a:masterClrMapping/>
  </p:clrMapOvr>
</p:sld>
</file>

<file path=ppt/theme/theme1.xml><?xml version="1.0" encoding="utf-8"?>
<a:theme xmlns:a="http://schemas.openxmlformats.org/drawingml/2006/main" name="Cover and End Slide Master">
  <a:themeElements>
    <a:clrScheme name="allppt-newyork">
      <a:dk1>
        <a:sysClr val="windowText" lastClr="000000"/>
      </a:dk1>
      <a:lt1>
        <a:sysClr val="window" lastClr="FFFFFF"/>
      </a:lt1>
      <a:dk2>
        <a:srgbClr val="44546A"/>
      </a:dk2>
      <a:lt2>
        <a:srgbClr val="E7E6E6"/>
      </a:lt2>
      <a:accent1>
        <a:srgbClr val="006AB8"/>
      </a:accent1>
      <a:accent2>
        <a:srgbClr val="58CCFE"/>
      </a:accent2>
      <a:accent3>
        <a:srgbClr val="68D6D8"/>
      </a:accent3>
      <a:accent4>
        <a:srgbClr val="006AB8"/>
      </a:accent4>
      <a:accent5>
        <a:srgbClr val="58CCFE"/>
      </a:accent5>
      <a:accent6>
        <a:srgbClr val="68D6D8"/>
      </a:accent6>
      <a:hlink>
        <a:srgbClr val="FFFFFF"/>
      </a:hlink>
      <a:folHlink>
        <a:srgbClr val="FFFFFF"/>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s Slide Master">
  <a:themeElements>
    <a:clrScheme name="ALLPPT-NEWYORK">
      <a:dk1>
        <a:sysClr val="windowText" lastClr="000000"/>
      </a:dk1>
      <a:lt1>
        <a:sysClr val="window" lastClr="FFFFFF"/>
      </a:lt1>
      <a:dk2>
        <a:srgbClr val="44546A"/>
      </a:dk2>
      <a:lt2>
        <a:srgbClr val="E7E6E6"/>
      </a:lt2>
      <a:accent1>
        <a:srgbClr val="006AB8"/>
      </a:accent1>
      <a:accent2>
        <a:srgbClr val="58CCFE"/>
      </a:accent2>
      <a:accent3>
        <a:srgbClr val="68D6D8"/>
      </a:accent3>
      <a:accent4>
        <a:srgbClr val="006AB8"/>
      </a:accent4>
      <a:accent5>
        <a:srgbClr val="58CCFE"/>
      </a:accent5>
      <a:accent6>
        <a:srgbClr val="68D6D8"/>
      </a:accent6>
      <a:hlink>
        <a:srgbClr val="FFFFFF"/>
      </a:hlink>
      <a:folHlink>
        <a:srgbClr val="FFFFFF"/>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Section Break Slide Master">
  <a:themeElements>
    <a:clrScheme name="allppt-newyork">
      <a:dk1>
        <a:sysClr val="windowText" lastClr="000000"/>
      </a:dk1>
      <a:lt1>
        <a:sysClr val="window" lastClr="FFFFFF"/>
      </a:lt1>
      <a:dk2>
        <a:srgbClr val="44546A"/>
      </a:dk2>
      <a:lt2>
        <a:srgbClr val="E7E6E6"/>
      </a:lt2>
      <a:accent1>
        <a:srgbClr val="006AB8"/>
      </a:accent1>
      <a:accent2>
        <a:srgbClr val="58CCFE"/>
      </a:accent2>
      <a:accent3>
        <a:srgbClr val="68D6D8"/>
      </a:accent3>
      <a:accent4>
        <a:srgbClr val="006AB8"/>
      </a:accent4>
      <a:accent5>
        <a:srgbClr val="58CCFE"/>
      </a:accent5>
      <a:accent6>
        <a:srgbClr val="68D6D8"/>
      </a:accent6>
      <a:hlink>
        <a:srgbClr val="FFFFFF"/>
      </a:hlink>
      <a:folHlink>
        <a:srgbClr val="FFFFFF"/>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2927</TotalTime>
  <Words>989</Words>
  <Application>Microsoft Macintosh PowerPoint</Application>
  <PresentationFormat>Widescreen</PresentationFormat>
  <Paragraphs>128</Paragraphs>
  <Slides>22</Slides>
  <Notes>5</Notes>
  <HiddenSlides>0</HiddenSlides>
  <MMClips>0</MMClips>
  <ScaleCrop>false</ScaleCrop>
  <HeadingPairs>
    <vt:vector size="6" baseType="variant">
      <vt:variant>
        <vt:lpstr>Fonts Used</vt:lpstr>
      </vt:variant>
      <vt:variant>
        <vt:i4>5</vt:i4>
      </vt:variant>
      <vt:variant>
        <vt:lpstr>Theme</vt:lpstr>
      </vt:variant>
      <vt:variant>
        <vt:i4>3</vt:i4>
      </vt:variant>
      <vt:variant>
        <vt:lpstr>Slide Titles</vt:lpstr>
      </vt:variant>
      <vt:variant>
        <vt:i4>22</vt:i4>
      </vt:variant>
    </vt:vector>
  </HeadingPairs>
  <TitlesOfParts>
    <vt:vector size="30" baseType="lpstr">
      <vt:lpstr>맑은 고딕</vt:lpstr>
      <vt:lpstr>Arial</vt:lpstr>
      <vt:lpstr>Calibri</vt:lpstr>
      <vt:lpstr>Courier New</vt:lpstr>
      <vt:lpstr>Helvetica Neue</vt:lpstr>
      <vt:lpstr>Cover and End Slide Master</vt:lpstr>
      <vt:lpstr>Contents Slide Master</vt:lpstr>
      <vt:lpstr>Section Break Slide Master</vt:lpstr>
      <vt:lpstr>Battle of Neighborhoods:  Selecting Neighborhoods in New York City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Allppt.com;Googleslidesppt.com</dc:creator>
  <cp:lastModifiedBy>Microsoft Office User</cp:lastModifiedBy>
  <cp:revision>160</cp:revision>
  <dcterms:created xsi:type="dcterms:W3CDTF">2018-04-24T17:14:44Z</dcterms:created>
  <dcterms:modified xsi:type="dcterms:W3CDTF">2019-03-26T02:32:11Z</dcterms:modified>
</cp:coreProperties>
</file>